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73" r:id="rId2"/>
    <p:sldId id="275" r:id="rId3"/>
    <p:sldId id="274" r:id="rId4"/>
    <p:sldId id="325" r:id="rId5"/>
    <p:sldId id="276" r:id="rId6"/>
    <p:sldId id="278" r:id="rId7"/>
    <p:sldId id="280" r:id="rId8"/>
    <p:sldId id="279" r:id="rId9"/>
    <p:sldId id="281" r:id="rId10"/>
    <p:sldId id="284" r:id="rId11"/>
    <p:sldId id="287" r:id="rId12"/>
    <p:sldId id="288" r:id="rId13"/>
    <p:sldId id="326" r:id="rId14"/>
    <p:sldId id="291" r:id="rId15"/>
    <p:sldId id="292" r:id="rId16"/>
    <p:sldId id="295" r:id="rId17"/>
    <p:sldId id="322" r:id="rId18"/>
    <p:sldId id="323" r:id="rId19"/>
    <p:sldId id="32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5" autoAdjust="0"/>
    <p:restoredTop sz="9471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4"/>
          </c:dPt>
          <c:dLbls>
            <c:dLbl>
              <c:idx val="0"/>
              <c:layout>
                <c:manualLayout>
                  <c:x val="9.4696584283320867E-2"/>
                  <c:y val="-8.402349965321710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Calibri" pitchFamily="34" charset="0"/>
                      </a:rPr>
                      <a:t>ЗАЧИСЛЕНЫ НА КОНСУЛЬТАЦИИ УЧИТЕЛЯ-ЛОГОПЕДА В ДОУ  958 ДЕТЕЙ - </a:t>
                    </a:r>
                    <a:r>
                      <a:rPr lang="ru-RU" sz="1600" dirty="0">
                        <a:latin typeface="Calibri" pitchFamily="34" charset="0"/>
                      </a:rPr>
                      <a:t>84 %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927147977982506"/>
                  <c:y val="4.420382685324963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Calibri" pitchFamily="34" charset="0"/>
                      </a:rPr>
                      <a:t>НАПРАВЛЕНЫ НА </a:t>
                    </a:r>
                    <a:r>
                      <a:rPr lang="ru-RU" sz="1200" dirty="0" smtClean="0">
                        <a:latin typeface="Calibri" pitchFamily="34" charset="0"/>
                      </a:rPr>
                      <a:t>КОНСУЛЬТАЦИИ </a:t>
                    </a:r>
                    <a:r>
                      <a:rPr lang="ru-RU" sz="1200" dirty="0">
                        <a:latin typeface="Calibri" pitchFamily="34" charset="0"/>
                      </a:rPr>
                      <a:t>К ЛОГОПЕДУ В ПОЛИКЛИННИКУ - 16%</a:t>
                    </a:r>
                    <a:endParaRPr lang="en-US" sz="1200" dirty="0">
                      <a:latin typeface="Calibri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 ОБСЛЕДОВАННО </c:v>
                </c:pt>
                <c:pt idx="1">
                  <c:v>ТНР ВЫЯВЛЕННО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5294</c:v>
                </c:pt>
                <c:pt idx="1">
                  <c:v>1147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375B5-2852-427C-B251-1EEC2FDB6963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AA6CA0-B59E-43E6-AB6E-356399BC891C}">
      <dgm:prSet phldrT="[Текст]" custT="1"/>
      <dgm:spPr/>
      <dgm:t>
        <a:bodyPr/>
        <a:lstStyle/>
        <a:p>
          <a:r>
            <a:rPr lang="ru-RU" sz="4000"/>
            <a:t>5294</a:t>
          </a:r>
        </a:p>
      </dgm:t>
    </dgm:pt>
    <dgm:pt modelId="{8DDC83B8-31FD-4DCB-94C8-9D65CE6F07E5}" type="parTrans" cxnId="{644DE9E5-3046-4CE0-B2A1-B103939E3FF8}">
      <dgm:prSet/>
      <dgm:spPr/>
      <dgm:t>
        <a:bodyPr/>
        <a:lstStyle/>
        <a:p>
          <a:endParaRPr lang="ru-RU" sz="2400"/>
        </a:p>
      </dgm:t>
    </dgm:pt>
    <dgm:pt modelId="{0BBCB21D-9427-4A94-A3EE-C5E0545BBA85}" type="sibTrans" cxnId="{644DE9E5-3046-4CE0-B2A1-B103939E3FF8}">
      <dgm:prSet custT="1"/>
      <dgm:spPr/>
      <dgm:t>
        <a:bodyPr/>
        <a:lstStyle/>
        <a:p>
          <a:r>
            <a:rPr lang="ru-RU" sz="3600" dirty="0"/>
            <a:t>всего</a:t>
          </a:r>
        </a:p>
      </dgm:t>
    </dgm:pt>
    <dgm:pt modelId="{63687266-AFF1-4AE3-9182-E214EEE28A5E}">
      <dgm:prSet phldrT="[Текст]" custT="1"/>
      <dgm:spPr/>
      <dgm:t>
        <a:bodyPr/>
        <a:lstStyle/>
        <a:p>
          <a:endParaRPr lang="ru-RU" sz="2400"/>
        </a:p>
        <a:p>
          <a:r>
            <a:rPr lang="ru-RU" sz="4000"/>
            <a:t>336</a:t>
          </a:r>
        </a:p>
        <a:p>
          <a:endParaRPr lang="ru-RU" sz="2400"/>
        </a:p>
      </dgm:t>
    </dgm:pt>
    <dgm:pt modelId="{FCBF35CC-EE23-4B08-BE50-DCEAA8A9259B}" type="parTrans" cxnId="{159E9163-5A2B-4856-9D25-324EC9FCA036}">
      <dgm:prSet/>
      <dgm:spPr/>
      <dgm:t>
        <a:bodyPr/>
        <a:lstStyle/>
        <a:p>
          <a:endParaRPr lang="ru-RU" sz="2400"/>
        </a:p>
      </dgm:t>
    </dgm:pt>
    <dgm:pt modelId="{0416F743-3A7C-4DA0-A70B-6A5A076CDBD0}" type="sibTrans" cxnId="{159E9163-5A2B-4856-9D25-324EC9FCA036}">
      <dgm:prSet custT="1"/>
      <dgm:spPr/>
      <dgm:t>
        <a:bodyPr/>
        <a:lstStyle/>
        <a:p>
          <a:r>
            <a:rPr lang="ru-RU" sz="2400" dirty="0"/>
            <a:t>1,5 до 2 лет</a:t>
          </a:r>
        </a:p>
      </dgm:t>
    </dgm:pt>
    <dgm:pt modelId="{6F7F390F-F4E9-49B2-88AC-31D8C3D1405C}">
      <dgm:prSet phldrT="[Текст]" custT="1"/>
      <dgm:spPr/>
      <dgm:t>
        <a:bodyPr/>
        <a:lstStyle/>
        <a:p>
          <a:r>
            <a:rPr lang="ru-RU" sz="4000"/>
            <a:t>4958</a:t>
          </a:r>
        </a:p>
      </dgm:t>
    </dgm:pt>
    <dgm:pt modelId="{2A64C847-392A-4BA7-B304-7494F2BDD7FB}" type="parTrans" cxnId="{B1C088A3-B15C-4254-B08F-E3D230E76FD2}">
      <dgm:prSet/>
      <dgm:spPr/>
      <dgm:t>
        <a:bodyPr/>
        <a:lstStyle/>
        <a:p>
          <a:endParaRPr lang="ru-RU" sz="2400"/>
        </a:p>
      </dgm:t>
    </dgm:pt>
    <dgm:pt modelId="{F412EAFD-7747-445B-996B-52C6F4B11A68}" type="sibTrans" cxnId="{B1C088A3-B15C-4254-B08F-E3D230E76FD2}">
      <dgm:prSet custT="1"/>
      <dgm:spPr/>
      <dgm:t>
        <a:bodyPr/>
        <a:lstStyle/>
        <a:p>
          <a:r>
            <a:rPr lang="ru-RU" sz="2400"/>
            <a:t>с 2 до 3 лет</a:t>
          </a:r>
        </a:p>
      </dgm:t>
    </dgm:pt>
    <dgm:pt modelId="{7214236C-4724-4B6C-A1F7-7C1798558497}" type="pres">
      <dgm:prSet presAssocID="{541375B5-2852-427C-B251-1EEC2FDB69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18C7E1-DE2C-4D51-BBE6-CF013E90E51C}" type="pres">
      <dgm:prSet presAssocID="{57AA6CA0-B59E-43E6-AB6E-356399BC891C}" presName="hierRoot1" presStyleCnt="0">
        <dgm:presLayoutVars>
          <dgm:hierBranch val="init"/>
        </dgm:presLayoutVars>
      </dgm:prSet>
      <dgm:spPr/>
    </dgm:pt>
    <dgm:pt modelId="{8DE376D1-1A82-4381-B252-019560DFA486}" type="pres">
      <dgm:prSet presAssocID="{57AA6CA0-B59E-43E6-AB6E-356399BC891C}" presName="rootComposite1" presStyleCnt="0"/>
      <dgm:spPr/>
    </dgm:pt>
    <dgm:pt modelId="{4FEB6A60-8B63-40F9-AB39-89B2564A3CAA}" type="pres">
      <dgm:prSet presAssocID="{57AA6CA0-B59E-43E6-AB6E-356399BC891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7260755-2032-4DB1-91C5-7E19D9B14827}" type="pres">
      <dgm:prSet presAssocID="{57AA6CA0-B59E-43E6-AB6E-356399BC891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18AEACD-42E6-4E5C-8794-7857C083C132}" type="pres">
      <dgm:prSet presAssocID="{57AA6CA0-B59E-43E6-AB6E-356399BC891C}" presName="rootConnector1" presStyleLbl="node1" presStyleIdx="0" presStyleCnt="2"/>
      <dgm:spPr/>
      <dgm:t>
        <a:bodyPr/>
        <a:lstStyle/>
        <a:p>
          <a:endParaRPr lang="ru-RU"/>
        </a:p>
      </dgm:t>
    </dgm:pt>
    <dgm:pt modelId="{E9685157-A50F-4AEB-BFB1-0611D8DA703F}" type="pres">
      <dgm:prSet presAssocID="{57AA6CA0-B59E-43E6-AB6E-356399BC891C}" presName="hierChild2" presStyleCnt="0"/>
      <dgm:spPr/>
    </dgm:pt>
    <dgm:pt modelId="{AA4D708F-1058-490C-B059-F49E4F247C33}" type="pres">
      <dgm:prSet presAssocID="{FCBF35CC-EE23-4B08-BE50-DCEAA8A9259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7468629-B807-476C-820D-2C0FBEA2E703}" type="pres">
      <dgm:prSet presAssocID="{63687266-AFF1-4AE3-9182-E214EEE28A5E}" presName="hierRoot2" presStyleCnt="0">
        <dgm:presLayoutVars>
          <dgm:hierBranch val="init"/>
        </dgm:presLayoutVars>
      </dgm:prSet>
      <dgm:spPr/>
    </dgm:pt>
    <dgm:pt modelId="{BF9A29E5-C5E2-45C6-97DA-B54A083C2E3C}" type="pres">
      <dgm:prSet presAssocID="{63687266-AFF1-4AE3-9182-E214EEE28A5E}" presName="rootComposite" presStyleCnt="0"/>
      <dgm:spPr/>
    </dgm:pt>
    <dgm:pt modelId="{02AE88BC-9A81-415D-A0C6-AE767143FC3B}" type="pres">
      <dgm:prSet presAssocID="{63687266-AFF1-4AE3-9182-E214EEE28A5E}" presName="rootText" presStyleLbl="node1" presStyleIdx="0" presStyleCnt="2" custLinFactNeighborX="-2594" custLinFactNeighborY="-67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61946E9-3FB3-4646-B4DA-7523DC935A9E}" type="pres">
      <dgm:prSet presAssocID="{63687266-AFF1-4AE3-9182-E214EEE28A5E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2AE2E13-C6CF-4E99-8801-B43D04B00278}" type="pres">
      <dgm:prSet presAssocID="{63687266-AFF1-4AE3-9182-E214EEE28A5E}" presName="rootConnector" presStyleLbl="node2" presStyleIdx="0" presStyleCnt="0"/>
      <dgm:spPr/>
      <dgm:t>
        <a:bodyPr/>
        <a:lstStyle/>
        <a:p>
          <a:endParaRPr lang="ru-RU"/>
        </a:p>
      </dgm:t>
    </dgm:pt>
    <dgm:pt modelId="{311FC77B-AADA-45EB-B91E-3C0DF18B3A64}" type="pres">
      <dgm:prSet presAssocID="{63687266-AFF1-4AE3-9182-E214EEE28A5E}" presName="hierChild4" presStyleCnt="0"/>
      <dgm:spPr/>
    </dgm:pt>
    <dgm:pt modelId="{AA465667-A524-4625-85FE-F9B45C21ECFE}" type="pres">
      <dgm:prSet presAssocID="{63687266-AFF1-4AE3-9182-E214EEE28A5E}" presName="hierChild5" presStyleCnt="0"/>
      <dgm:spPr/>
    </dgm:pt>
    <dgm:pt modelId="{D982E52C-F34B-4DC6-8693-58F547067D06}" type="pres">
      <dgm:prSet presAssocID="{2A64C847-392A-4BA7-B304-7494F2BDD7F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3C8915E-50F6-49C9-B069-D8F197104B09}" type="pres">
      <dgm:prSet presAssocID="{6F7F390F-F4E9-49B2-88AC-31D8C3D1405C}" presName="hierRoot2" presStyleCnt="0">
        <dgm:presLayoutVars>
          <dgm:hierBranch val="init"/>
        </dgm:presLayoutVars>
      </dgm:prSet>
      <dgm:spPr/>
    </dgm:pt>
    <dgm:pt modelId="{DA169F81-D218-4A6D-A759-8EF5245AEE99}" type="pres">
      <dgm:prSet presAssocID="{6F7F390F-F4E9-49B2-88AC-31D8C3D1405C}" presName="rootComposite" presStyleCnt="0"/>
      <dgm:spPr/>
    </dgm:pt>
    <dgm:pt modelId="{636ECF37-A948-4723-A3B8-6B4FEFEA3302}" type="pres">
      <dgm:prSet presAssocID="{6F7F390F-F4E9-49B2-88AC-31D8C3D1405C}" presName="rootText" presStyleLbl="node1" presStyleIdx="1" presStyleCnt="2" custLinFactNeighborX="-314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DB3DA87-E54D-4AAE-9CD7-DEE72B72140E}" type="pres">
      <dgm:prSet presAssocID="{6F7F390F-F4E9-49B2-88AC-31D8C3D1405C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AB9586E-B9C4-418C-A0C4-2854F9656E02}" type="pres">
      <dgm:prSet presAssocID="{6F7F390F-F4E9-49B2-88AC-31D8C3D1405C}" presName="rootConnector" presStyleLbl="node2" presStyleIdx="0" presStyleCnt="0"/>
      <dgm:spPr/>
      <dgm:t>
        <a:bodyPr/>
        <a:lstStyle/>
        <a:p>
          <a:endParaRPr lang="ru-RU"/>
        </a:p>
      </dgm:t>
    </dgm:pt>
    <dgm:pt modelId="{5B2DA1C6-8293-4CE2-BC78-0AE3764CC117}" type="pres">
      <dgm:prSet presAssocID="{6F7F390F-F4E9-49B2-88AC-31D8C3D1405C}" presName="hierChild4" presStyleCnt="0"/>
      <dgm:spPr/>
    </dgm:pt>
    <dgm:pt modelId="{5197FED1-AE30-4CE0-91FB-EB5DC095BDA3}" type="pres">
      <dgm:prSet presAssocID="{6F7F390F-F4E9-49B2-88AC-31D8C3D1405C}" presName="hierChild5" presStyleCnt="0"/>
      <dgm:spPr/>
    </dgm:pt>
    <dgm:pt modelId="{7729E104-E2AF-47A9-A3E5-8C2CE7D043F2}" type="pres">
      <dgm:prSet presAssocID="{57AA6CA0-B59E-43E6-AB6E-356399BC891C}" presName="hierChild3" presStyleCnt="0"/>
      <dgm:spPr/>
    </dgm:pt>
  </dgm:ptLst>
  <dgm:cxnLst>
    <dgm:cxn modelId="{644DE9E5-3046-4CE0-B2A1-B103939E3FF8}" srcId="{541375B5-2852-427C-B251-1EEC2FDB6963}" destId="{57AA6CA0-B59E-43E6-AB6E-356399BC891C}" srcOrd="0" destOrd="0" parTransId="{8DDC83B8-31FD-4DCB-94C8-9D65CE6F07E5}" sibTransId="{0BBCB21D-9427-4A94-A3EE-C5E0545BBA85}"/>
    <dgm:cxn modelId="{69160C86-6C24-44A7-B4C7-2C0CAA18B29B}" type="presOf" srcId="{0416F743-3A7C-4DA0-A70B-6A5A076CDBD0}" destId="{E61946E9-3FB3-4646-B4DA-7523DC935A9E}" srcOrd="0" destOrd="0" presId="urn:microsoft.com/office/officeart/2008/layout/NameandTitleOrganizationalChart"/>
    <dgm:cxn modelId="{1F9ACE89-DF41-4846-83BD-E3FBC091C78A}" type="presOf" srcId="{57AA6CA0-B59E-43E6-AB6E-356399BC891C}" destId="{4FEB6A60-8B63-40F9-AB39-89B2564A3CAA}" srcOrd="0" destOrd="0" presId="urn:microsoft.com/office/officeart/2008/layout/NameandTitleOrganizationalChart"/>
    <dgm:cxn modelId="{D2714CB9-5D6F-452F-AF37-2A36B48CF007}" type="presOf" srcId="{541375B5-2852-427C-B251-1EEC2FDB6963}" destId="{7214236C-4724-4B6C-A1F7-7C1798558497}" srcOrd="0" destOrd="0" presId="urn:microsoft.com/office/officeart/2008/layout/NameandTitleOrganizationalChart"/>
    <dgm:cxn modelId="{4622B190-245F-4DCA-BA7B-1B691FDE2B71}" type="presOf" srcId="{6F7F390F-F4E9-49B2-88AC-31D8C3D1405C}" destId="{636ECF37-A948-4723-A3B8-6B4FEFEA3302}" srcOrd="0" destOrd="0" presId="urn:microsoft.com/office/officeart/2008/layout/NameandTitleOrganizationalChart"/>
    <dgm:cxn modelId="{159E9163-5A2B-4856-9D25-324EC9FCA036}" srcId="{57AA6CA0-B59E-43E6-AB6E-356399BC891C}" destId="{63687266-AFF1-4AE3-9182-E214EEE28A5E}" srcOrd="0" destOrd="0" parTransId="{FCBF35CC-EE23-4B08-BE50-DCEAA8A9259B}" sibTransId="{0416F743-3A7C-4DA0-A70B-6A5A076CDBD0}"/>
    <dgm:cxn modelId="{3FEA8D52-D971-480F-8111-453829CA0532}" type="presOf" srcId="{2A64C847-392A-4BA7-B304-7494F2BDD7FB}" destId="{D982E52C-F34B-4DC6-8693-58F547067D06}" srcOrd="0" destOrd="0" presId="urn:microsoft.com/office/officeart/2008/layout/NameandTitleOrganizationalChart"/>
    <dgm:cxn modelId="{B1C088A3-B15C-4254-B08F-E3D230E76FD2}" srcId="{57AA6CA0-B59E-43E6-AB6E-356399BC891C}" destId="{6F7F390F-F4E9-49B2-88AC-31D8C3D1405C}" srcOrd="1" destOrd="0" parTransId="{2A64C847-392A-4BA7-B304-7494F2BDD7FB}" sibTransId="{F412EAFD-7747-445B-996B-52C6F4B11A68}"/>
    <dgm:cxn modelId="{F6DAC457-1B70-428E-A9A9-510F0D72F2EA}" type="presOf" srcId="{57AA6CA0-B59E-43E6-AB6E-356399BC891C}" destId="{118AEACD-42E6-4E5C-8794-7857C083C132}" srcOrd="1" destOrd="0" presId="urn:microsoft.com/office/officeart/2008/layout/NameandTitleOrganizationalChart"/>
    <dgm:cxn modelId="{508F37F2-4BF2-4EF1-9571-F5C12E300DF7}" type="presOf" srcId="{FCBF35CC-EE23-4B08-BE50-DCEAA8A9259B}" destId="{AA4D708F-1058-490C-B059-F49E4F247C33}" srcOrd="0" destOrd="0" presId="urn:microsoft.com/office/officeart/2008/layout/NameandTitleOrganizationalChart"/>
    <dgm:cxn modelId="{3A8513D4-7A3B-45D7-BDFF-71636A043EC6}" type="presOf" srcId="{63687266-AFF1-4AE3-9182-E214EEE28A5E}" destId="{32AE2E13-C6CF-4E99-8801-B43D04B00278}" srcOrd="1" destOrd="0" presId="urn:microsoft.com/office/officeart/2008/layout/NameandTitleOrganizationalChart"/>
    <dgm:cxn modelId="{9967E93C-BBAB-4C93-9EDC-9FBCFA968522}" type="presOf" srcId="{0BBCB21D-9427-4A94-A3EE-C5E0545BBA85}" destId="{B7260755-2032-4DB1-91C5-7E19D9B14827}" srcOrd="0" destOrd="0" presId="urn:microsoft.com/office/officeart/2008/layout/NameandTitleOrganizationalChart"/>
    <dgm:cxn modelId="{BD268FAF-299E-440F-873B-7AC5BBC8CFA7}" type="presOf" srcId="{63687266-AFF1-4AE3-9182-E214EEE28A5E}" destId="{02AE88BC-9A81-415D-A0C6-AE767143FC3B}" srcOrd="0" destOrd="0" presId="urn:microsoft.com/office/officeart/2008/layout/NameandTitleOrganizationalChart"/>
    <dgm:cxn modelId="{C90AC598-3D23-410A-A103-EA9A4BC9A5B7}" type="presOf" srcId="{6F7F390F-F4E9-49B2-88AC-31D8C3D1405C}" destId="{2AB9586E-B9C4-418C-A0C4-2854F9656E02}" srcOrd="1" destOrd="0" presId="urn:microsoft.com/office/officeart/2008/layout/NameandTitleOrganizationalChart"/>
    <dgm:cxn modelId="{38E0352B-FB76-403D-8598-896279BCCB36}" type="presOf" srcId="{F412EAFD-7747-445B-996B-52C6F4B11A68}" destId="{ADB3DA87-E54D-4AAE-9CD7-DEE72B72140E}" srcOrd="0" destOrd="0" presId="urn:microsoft.com/office/officeart/2008/layout/NameandTitleOrganizationalChart"/>
    <dgm:cxn modelId="{399706DD-652B-4C65-8B88-2BB3D400B391}" type="presParOf" srcId="{7214236C-4724-4B6C-A1F7-7C1798558497}" destId="{7418C7E1-DE2C-4D51-BBE6-CF013E90E51C}" srcOrd="0" destOrd="0" presId="urn:microsoft.com/office/officeart/2008/layout/NameandTitleOrganizationalChart"/>
    <dgm:cxn modelId="{5B44FA7C-EBF9-4799-9C85-7036993FABFF}" type="presParOf" srcId="{7418C7E1-DE2C-4D51-BBE6-CF013E90E51C}" destId="{8DE376D1-1A82-4381-B252-019560DFA486}" srcOrd="0" destOrd="0" presId="urn:microsoft.com/office/officeart/2008/layout/NameandTitleOrganizationalChart"/>
    <dgm:cxn modelId="{EF05B2F3-5687-473C-B7EC-0B31FCE36C9A}" type="presParOf" srcId="{8DE376D1-1A82-4381-B252-019560DFA486}" destId="{4FEB6A60-8B63-40F9-AB39-89B2564A3CAA}" srcOrd="0" destOrd="0" presId="urn:microsoft.com/office/officeart/2008/layout/NameandTitleOrganizationalChart"/>
    <dgm:cxn modelId="{5AF03DD5-5333-45F0-BDD1-D760963FFD9B}" type="presParOf" srcId="{8DE376D1-1A82-4381-B252-019560DFA486}" destId="{B7260755-2032-4DB1-91C5-7E19D9B14827}" srcOrd="1" destOrd="0" presId="urn:microsoft.com/office/officeart/2008/layout/NameandTitleOrganizationalChart"/>
    <dgm:cxn modelId="{082A4AD2-1BF3-429A-8EAF-40C053126441}" type="presParOf" srcId="{8DE376D1-1A82-4381-B252-019560DFA486}" destId="{118AEACD-42E6-4E5C-8794-7857C083C132}" srcOrd="2" destOrd="0" presId="urn:microsoft.com/office/officeart/2008/layout/NameandTitleOrganizationalChart"/>
    <dgm:cxn modelId="{102840F6-7B06-4441-BB59-426AA14CCD81}" type="presParOf" srcId="{7418C7E1-DE2C-4D51-BBE6-CF013E90E51C}" destId="{E9685157-A50F-4AEB-BFB1-0611D8DA703F}" srcOrd="1" destOrd="0" presId="urn:microsoft.com/office/officeart/2008/layout/NameandTitleOrganizationalChart"/>
    <dgm:cxn modelId="{C77F357C-8393-4D63-80BF-EEE06EF062CC}" type="presParOf" srcId="{E9685157-A50F-4AEB-BFB1-0611D8DA703F}" destId="{AA4D708F-1058-490C-B059-F49E4F247C33}" srcOrd="0" destOrd="0" presId="urn:microsoft.com/office/officeart/2008/layout/NameandTitleOrganizationalChart"/>
    <dgm:cxn modelId="{3B4BA634-E15A-4DC7-BFAF-5937CA1D49F9}" type="presParOf" srcId="{E9685157-A50F-4AEB-BFB1-0611D8DA703F}" destId="{E7468629-B807-476C-820D-2C0FBEA2E703}" srcOrd="1" destOrd="0" presId="urn:microsoft.com/office/officeart/2008/layout/NameandTitleOrganizationalChart"/>
    <dgm:cxn modelId="{B898720D-0C06-40EF-81CE-7DC2EE5F513C}" type="presParOf" srcId="{E7468629-B807-476C-820D-2C0FBEA2E703}" destId="{BF9A29E5-C5E2-45C6-97DA-B54A083C2E3C}" srcOrd="0" destOrd="0" presId="urn:microsoft.com/office/officeart/2008/layout/NameandTitleOrganizationalChart"/>
    <dgm:cxn modelId="{D04EDACE-110F-45E3-BB01-301E5E4D3A22}" type="presParOf" srcId="{BF9A29E5-C5E2-45C6-97DA-B54A083C2E3C}" destId="{02AE88BC-9A81-415D-A0C6-AE767143FC3B}" srcOrd="0" destOrd="0" presId="urn:microsoft.com/office/officeart/2008/layout/NameandTitleOrganizationalChart"/>
    <dgm:cxn modelId="{DDA05E2E-1188-48A8-9538-E815ADDAE7E3}" type="presParOf" srcId="{BF9A29E5-C5E2-45C6-97DA-B54A083C2E3C}" destId="{E61946E9-3FB3-4646-B4DA-7523DC935A9E}" srcOrd="1" destOrd="0" presId="urn:microsoft.com/office/officeart/2008/layout/NameandTitleOrganizationalChart"/>
    <dgm:cxn modelId="{73D03943-2CCE-438D-9D6E-D259CC56F6BD}" type="presParOf" srcId="{BF9A29E5-C5E2-45C6-97DA-B54A083C2E3C}" destId="{32AE2E13-C6CF-4E99-8801-B43D04B00278}" srcOrd="2" destOrd="0" presId="urn:microsoft.com/office/officeart/2008/layout/NameandTitleOrganizationalChart"/>
    <dgm:cxn modelId="{75E18393-CBA1-4738-8A0A-97B9B865C599}" type="presParOf" srcId="{E7468629-B807-476C-820D-2C0FBEA2E703}" destId="{311FC77B-AADA-45EB-B91E-3C0DF18B3A64}" srcOrd="1" destOrd="0" presId="urn:microsoft.com/office/officeart/2008/layout/NameandTitleOrganizationalChart"/>
    <dgm:cxn modelId="{DCE97333-DCF0-4BCA-AFD5-7E5299B8E9C6}" type="presParOf" srcId="{E7468629-B807-476C-820D-2C0FBEA2E703}" destId="{AA465667-A524-4625-85FE-F9B45C21ECFE}" srcOrd="2" destOrd="0" presId="urn:microsoft.com/office/officeart/2008/layout/NameandTitleOrganizationalChart"/>
    <dgm:cxn modelId="{E4A8E738-A200-4F1E-8A1D-CD0E49CE3C2C}" type="presParOf" srcId="{E9685157-A50F-4AEB-BFB1-0611D8DA703F}" destId="{D982E52C-F34B-4DC6-8693-58F547067D06}" srcOrd="2" destOrd="0" presId="urn:microsoft.com/office/officeart/2008/layout/NameandTitleOrganizationalChart"/>
    <dgm:cxn modelId="{2EC5E172-60D5-40DD-9F99-A96A261F7709}" type="presParOf" srcId="{E9685157-A50F-4AEB-BFB1-0611D8DA703F}" destId="{23C8915E-50F6-49C9-B069-D8F197104B09}" srcOrd="3" destOrd="0" presId="urn:microsoft.com/office/officeart/2008/layout/NameandTitleOrganizationalChart"/>
    <dgm:cxn modelId="{FB120D5D-9890-4C47-A679-3A04D63C7874}" type="presParOf" srcId="{23C8915E-50F6-49C9-B069-D8F197104B09}" destId="{DA169F81-D218-4A6D-A759-8EF5245AEE99}" srcOrd="0" destOrd="0" presId="urn:microsoft.com/office/officeart/2008/layout/NameandTitleOrganizationalChart"/>
    <dgm:cxn modelId="{EEF01C9E-CC23-4745-81E4-2BA936F60B7A}" type="presParOf" srcId="{DA169F81-D218-4A6D-A759-8EF5245AEE99}" destId="{636ECF37-A948-4723-A3B8-6B4FEFEA3302}" srcOrd="0" destOrd="0" presId="urn:microsoft.com/office/officeart/2008/layout/NameandTitleOrganizationalChart"/>
    <dgm:cxn modelId="{8E821D67-E1E5-45E9-9A74-7BD3BFB1346F}" type="presParOf" srcId="{DA169F81-D218-4A6D-A759-8EF5245AEE99}" destId="{ADB3DA87-E54D-4AAE-9CD7-DEE72B72140E}" srcOrd="1" destOrd="0" presId="urn:microsoft.com/office/officeart/2008/layout/NameandTitleOrganizationalChart"/>
    <dgm:cxn modelId="{0415BECE-6120-42F9-AFD2-D3966C7DAA09}" type="presParOf" srcId="{DA169F81-D218-4A6D-A759-8EF5245AEE99}" destId="{2AB9586E-B9C4-418C-A0C4-2854F9656E02}" srcOrd="2" destOrd="0" presId="urn:microsoft.com/office/officeart/2008/layout/NameandTitleOrganizationalChart"/>
    <dgm:cxn modelId="{794A79C8-B636-44BA-85C0-B88F8D20B9AF}" type="presParOf" srcId="{23C8915E-50F6-49C9-B069-D8F197104B09}" destId="{5B2DA1C6-8293-4CE2-BC78-0AE3764CC117}" srcOrd="1" destOrd="0" presId="urn:microsoft.com/office/officeart/2008/layout/NameandTitleOrganizationalChart"/>
    <dgm:cxn modelId="{ADD9F2B9-2D26-4CE5-B23B-A84520656BBB}" type="presParOf" srcId="{23C8915E-50F6-49C9-B069-D8F197104B09}" destId="{5197FED1-AE30-4CE0-91FB-EB5DC095BDA3}" srcOrd="2" destOrd="0" presId="urn:microsoft.com/office/officeart/2008/layout/NameandTitleOrganizationalChart"/>
    <dgm:cxn modelId="{6E07D5DF-86DD-41A6-B4B1-3BC6750308C9}" type="presParOf" srcId="{7418C7E1-DE2C-4D51-BBE6-CF013E90E51C}" destId="{7729E104-E2AF-47A9-A3E5-8C2CE7D043F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FBE89-955D-4C0E-B407-B1613A69879C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AA5199-A117-479A-B025-2FF6A8E0FE07}">
      <dgm:prSet phldrT="[Текст]"/>
      <dgm:spPr/>
      <dgm:t>
        <a:bodyPr/>
        <a:lstStyle/>
        <a:p>
          <a:r>
            <a:rPr lang="ru-RU"/>
            <a:t>1147</a:t>
          </a:r>
        </a:p>
      </dgm:t>
    </dgm:pt>
    <dgm:pt modelId="{A901A0A8-5FE1-4AD5-B399-4DA386EB0FB2}" type="parTrans" cxnId="{114820CD-50BC-4F62-B203-48D17F1BAC8D}">
      <dgm:prSet/>
      <dgm:spPr/>
      <dgm:t>
        <a:bodyPr/>
        <a:lstStyle/>
        <a:p>
          <a:endParaRPr lang="ru-RU"/>
        </a:p>
      </dgm:t>
    </dgm:pt>
    <dgm:pt modelId="{ED65E3B4-2F9A-4B81-896E-55AC3AF57685}" type="sibTrans" cxnId="{114820CD-50BC-4F62-B203-48D17F1BAC8D}">
      <dgm:prSet/>
      <dgm:spPr/>
      <dgm:t>
        <a:bodyPr/>
        <a:lstStyle/>
        <a:p>
          <a:r>
            <a:rPr lang="ru-RU"/>
            <a:t>ТНР</a:t>
          </a:r>
        </a:p>
      </dgm:t>
    </dgm:pt>
    <dgm:pt modelId="{A4CF1883-213E-4787-9A52-0B59EC734485}">
      <dgm:prSet phldrT="[Текст]"/>
      <dgm:spPr/>
      <dgm:t>
        <a:bodyPr/>
        <a:lstStyle/>
        <a:p>
          <a:r>
            <a:rPr lang="ru-RU"/>
            <a:t>1142</a:t>
          </a:r>
        </a:p>
      </dgm:t>
    </dgm:pt>
    <dgm:pt modelId="{DA4E62A7-53EF-40E5-AB14-3374B1177D18}" type="parTrans" cxnId="{B065CF73-E809-4E39-857B-D7D4524FC544}">
      <dgm:prSet/>
      <dgm:spPr/>
      <dgm:t>
        <a:bodyPr/>
        <a:lstStyle/>
        <a:p>
          <a:endParaRPr lang="ru-RU"/>
        </a:p>
      </dgm:t>
    </dgm:pt>
    <dgm:pt modelId="{3CF6AFA8-51B1-41DF-82C7-28FAB02B0CBF}" type="sibTrans" cxnId="{B065CF73-E809-4E39-857B-D7D4524FC544}">
      <dgm:prSet/>
      <dgm:spPr/>
      <dgm:t>
        <a:bodyPr/>
        <a:lstStyle/>
        <a:p>
          <a:r>
            <a:rPr lang="ru-RU"/>
            <a:t>ЗРР, ЗПРР</a:t>
          </a:r>
        </a:p>
      </dgm:t>
    </dgm:pt>
    <dgm:pt modelId="{2BA9D292-E023-42BA-AAB3-DB178DCEA1B3}">
      <dgm:prSet phldrT="[Текст]"/>
      <dgm:spPr/>
      <dgm:t>
        <a:bodyPr/>
        <a:lstStyle/>
        <a:p>
          <a:r>
            <a:rPr lang="ru-RU"/>
            <a:t>2</a:t>
          </a:r>
        </a:p>
      </dgm:t>
    </dgm:pt>
    <dgm:pt modelId="{95CD3647-5797-429E-9FAA-6A7184E2D6F8}" type="parTrans" cxnId="{BA2E1741-EA1A-4D0F-84B6-8C64DAFD95AE}">
      <dgm:prSet/>
      <dgm:spPr/>
      <dgm:t>
        <a:bodyPr/>
        <a:lstStyle/>
        <a:p>
          <a:endParaRPr lang="ru-RU"/>
        </a:p>
      </dgm:t>
    </dgm:pt>
    <dgm:pt modelId="{DFD9C443-51C9-48CE-A132-60AF7ACBF241}" type="sibTrans" cxnId="{BA2E1741-EA1A-4D0F-84B6-8C64DAFD95AE}">
      <dgm:prSet/>
      <dgm:spPr/>
      <dgm:t>
        <a:bodyPr/>
        <a:lstStyle/>
        <a:p>
          <a:r>
            <a:rPr lang="ru-RU"/>
            <a:t>Ринолалия</a:t>
          </a:r>
        </a:p>
      </dgm:t>
    </dgm:pt>
    <dgm:pt modelId="{214E5681-2BA3-40F0-A75F-7B58DC499991}">
      <dgm:prSet phldrT="[Текст]"/>
      <dgm:spPr/>
      <dgm:t>
        <a:bodyPr/>
        <a:lstStyle/>
        <a:p>
          <a:r>
            <a:rPr lang="ru-RU"/>
            <a:t>3</a:t>
          </a:r>
        </a:p>
      </dgm:t>
    </dgm:pt>
    <dgm:pt modelId="{0F78B77E-356D-4BA7-9B15-7FDC9C104253}" type="parTrans" cxnId="{5D51D3AD-0DD1-4721-8502-B0EDEC875F77}">
      <dgm:prSet/>
      <dgm:spPr/>
      <dgm:t>
        <a:bodyPr/>
        <a:lstStyle/>
        <a:p>
          <a:endParaRPr lang="ru-RU"/>
        </a:p>
      </dgm:t>
    </dgm:pt>
    <dgm:pt modelId="{9BD33BF5-1BF2-4149-B3DA-5E959E801023}" type="sibTrans" cxnId="{5D51D3AD-0DD1-4721-8502-B0EDEC875F77}">
      <dgm:prSet/>
      <dgm:spPr/>
      <dgm:t>
        <a:bodyPr/>
        <a:lstStyle/>
        <a:p>
          <a:r>
            <a:rPr lang="ru-RU"/>
            <a:t>Заикание</a:t>
          </a:r>
        </a:p>
      </dgm:t>
    </dgm:pt>
    <dgm:pt modelId="{EB58A76F-1670-4F64-82BF-D81F68C53910}" type="pres">
      <dgm:prSet presAssocID="{C01FBE89-955D-4C0E-B407-B1613A6987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7BD05C-494E-473E-88FF-AA218123245A}" type="pres">
      <dgm:prSet presAssocID="{C4AA5199-A117-479A-B025-2FF6A8E0FE07}" presName="hierRoot1" presStyleCnt="0">
        <dgm:presLayoutVars>
          <dgm:hierBranch val="init"/>
        </dgm:presLayoutVars>
      </dgm:prSet>
      <dgm:spPr/>
    </dgm:pt>
    <dgm:pt modelId="{FC791C63-EAEC-4C53-A493-B03776579D9F}" type="pres">
      <dgm:prSet presAssocID="{C4AA5199-A117-479A-B025-2FF6A8E0FE07}" presName="rootComposite1" presStyleCnt="0"/>
      <dgm:spPr/>
    </dgm:pt>
    <dgm:pt modelId="{7C2D6D73-6BBD-4FA3-9747-F766FD33ABDE}" type="pres">
      <dgm:prSet presAssocID="{C4AA5199-A117-479A-B025-2FF6A8E0FE07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AEDFE87-69FA-4BC4-B35F-48EE303BEB5B}" type="pres">
      <dgm:prSet presAssocID="{C4AA5199-A117-479A-B025-2FF6A8E0FE07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AC9F904-8E7F-4194-BCBA-55D5F2B3C445}" type="pres">
      <dgm:prSet presAssocID="{C4AA5199-A117-479A-B025-2FF6A8E0FE07}" presName="rootConnector1" presStyleLbl="node1" presStyleIdx="0" presStyleCnt="3"/>
      <dgm:spPr/>
      <dgm:t>
        <a:bodyPr/>
        <a:lstStyle/>
        <a:p>
          <a:endParaRPr lang="ru-RU"/>
        </a:p>
      </dgm:t>
    </dgm:pt>
    <dgm:pt modelId="{5FAFD008-F337-410B-95E6-CC4250C65B6E}" type="pres">
      <dgm:prSet presAssocID="{C4AA5199-A117-479A-B025-2FF6A8E0FE07}" presName="hierChild2" presStyleCnt="0"/>
      <dgm:spPr/>
    </dgm:pt>
    <dgm:pt modelId="{F75C3451-5787-4DD1-92A4-4E23A433199B}" type="pres">
      <dgm:prSet presAssocID="{DA4E62A7-53EF-40E5-AB14-3374B1177D1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41E0FEB-2DCD-48DE-B24B-CCF1B11B30C8}" type="pres">
      <dgm:prSet presAssocID="{A4CF1883-213E-4787-9A52-0B59EC734485}" presName="hierRoot2" presStyleCnt="0">
        <dgm:presLayoutVars>
          <dgm:hierBranch val="init"/>
        </dgm:presLayoutVars>
      </dgm:prSet>
      <dgm:spPr/>
    </dgm:pt>
    <dgm:pt modelId="{F3FBE256-2AF5-47A9-AA10-CB74146E1B12}" type="pres">
      <dgm:prSet presAssocID="{A4CF1883-213E-4787-9A52-0B59EC734485}" presName="rootComposite" presStyleCnt="0"/>
      <dgm:spPr/>
    </dgm:pt>
    <dgm:pt modelId="{598CBD2B-DB66-43D8-8D82-EAB8938E3538}" type="pres">
      <dgm:prSet presAssocID="{A4CF1883-213E-4787-9A52-0B59EC734485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D2A2257-24E9-4213-B7EA-CF074FD4122C}" type="pres">
      <dgm:prSet presAssocID="{A4CF1883-213E-4787-9A52-0B59EC734485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C0CC16B-437D-43F7-900C-E0FB197D7FF9}" type="pres">
      <dgm:prSet presAssocID="{A4CF1883-213E-4787-9A52-0B59EC734485}" presName="rootConnector" presStyleLbl="node2" presStyleIdx="0" presStyleCnt="0"/>
      <dgm:spPr/>
      <dgm:t>
        <a:bodyPr/>
        <a:lstStyle/>
        <a:p>
          <a:endParaRPr lang="ru-RU"/>
        </a:p>
      </dgm:t>
    </dgm:pt>
    <dgm:pt modelId="{4E5221FA-7061-4F41-ABC9-68D56F099DCB}" type="pres">
      <dgm:prSet presAssocID="{A4CF1883-213E-4787-9A52-0B59EC734485}" presName="hierChild4" presStyleCnt="0"/>
      <dgm:spPr/>
    </dgm:pt>
    <dgm:pt modelId="{26C8AB9C-6956-45AD-A8C8-8DFE2150ED0F}" type="pres">
      <dgm:prSet presAssocID="{A4CF1883-213E-4787-9A52-0B59EC734485}" presName="hierChild5" presStyleCnt="0"/>
      <dgm:spPr/>
    </dgm:pt>
    <dgm:pt modelId="{8168DDAD-1C3E-4635-9036-0C5A9FF44375}" type="pres">
      <dgm:prSet presAssocID="{95CD3647-5797-429E-9FAA-6A7184E2D6F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68A5E1B-48D9-43A2-AE9F-CDA9D48F3711}" type="pres">
      <dgm:prSet presAssocID="{2BA9D292-E023-42BA-AAB3-DB178DCEA1B3}" presName="hierRoot2" presStyleCnt="0">
        <dgm:presLayoutVars>
          <dgm:hierBranch val="init"/>
        </dgm:presLayoutVars>
      </dgm:prSet>
      <dgm:spPr/>
    </dgm:pt>
    <dgm:pt modelId="{FE18F66C-760B-4561-A76F-52FA6B6BE887}" type="pres">
      <dgm:prSet presAssocID="{2BA9D292-E023-42BA-AAB3-DB178DCEA1B3}" presName="rootComposite" presStyleCnt="0"/>
      <dgm:spPr/>
    </dgm:pt>
    <dgm:pt modelId="{FB48353D-6E3E-42F1-9D17-B9A7FB97E547}" type="pres">
      <dgm:prSet presAssocID="{2BA9D292-E023-42BA-AAB3-DB178DCEA1B3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7A2B0FB-6782-437C-AC72-74E5207E5520}" type="pres">
      <dgm:prSet presAssocID="{2BA9D292-E023-42BA-AAB3-DB178DCEA1B3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CE2E83E-EEEA-4C1B-8C24-D1AD19B03C3D}" type="pres">
      <dgm:prSet presAssocID="{2BA9D292-E023-42BA-AAB3-DB178DCEA1B3}" presName="rootConnector" presStyleLbl="node2" presStyleIdx="0" presStyleCnt="0"/>
      <dgm:spPr/>
      <dgm:t>
        <a:bodyPr/>
        <a:lstStyle/>
        <a:p>
          <a:endParaRPr lang="ru-RU"/>
        </a:p>
      </dgm:t>
    </dgm:pt>
    <dgm:pt modelId="{DF8C64D3-4B6B-4F46-B520-2750936FFE81}" type="pres">
      <dgm:prSet presAssocID="{2BA9D292-E023-42BA-AAB3-DB178DCEA1B3}" presName="hierChild4" presStyleCnt="0"/>
      <dgm:spPr/>
    </dgm:pt>
    <dgm:pt modelId="{9330F0A1-5BA8-43D1-9739-0D92DA8CBA1D}" type="pres">
      <dgm:prSet presAssocID="{2BA9D292-E023-42BA-AAB3-DB178DCEA1B3}" presName="hierChild5" presStyleCnt="0"/>
      <dgm:spPr/>
    </dgm:pt>
    <dgm:pt modelId="{DC941356-7427-46D2-9A06-557CBA3EBA9F}" type="pres">
      <dgm:prSet presAssocID="{0F78B77E-356D-4BA7-9B15-7FDC9C10425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B7D2742-CFEC-4842-BB37-3B8724BE6E89}" type="pres">
      <dgm:prSet presAssocID="{214E5681-2BA3-40F0-A75F-7B58DC499991}" presName="hierRoot2" presStyleCnt="0">
        <dgm:presLayoutVars>
          <dgm:hierBranch val="init"/>
        </dgm:presLayoutVars>
      </dgm:prSet>
      <dgm:spPr/>
    </dgm:pt>
    <dgm:pt modelId="{F4E6CB05-735A-435F-B137-51554BCB8D1F}" type="pres">
      <dgm:prSet presAssocID="{214E5681-2BA3-40F0-A75F-7B58DC499991}" presName="rootComposite" presStyleCnt="0"/>
      <dgm:spPr/>
    </dgm:pt>
    <dgm:pt modelId="{ACDAF955-DDCD-4526-8652-83C70D97B13A}" type="pres">
      <dgm:prSet presAssocID="{214E5681-2BA3-40F0-A75F-7B58DC499991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E9D20A6-A0CA-4EF8-9B8A-C31AA2D24615}" type="pres">
      <dgm:prSet presAssocID="{214E5681-2BA3-40F0-A75F-7B58DC499991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BE6B047-4D6F-41A5-B86A-50043A9456FE}" type="pres">
      <dgm:prSet presAssocID="{214E5681-2BA3-40F0-A75F-7B58DC499991}" presName="rootConnector" presStyleLbl="node2" presStyleIdx="0" presStyleCnt="0"/>
      <dgm:spPr/>
      <dgm:t>
        <a:bodyPr/>
        <a:lstStyle/>
        <a:p>
          <a:endParaRPr lang="ru-RU"/>
        </a:p>
      </dgm:t>
    </dgm:pt>
    <dgm:pt modelId="{D9B2C635-D7BE-44FB-99E7-3456C2A38246}" type="pres">
      <dgm:prSet presAssocID="{214E5681-2BA3-40F0-A75F-7B58DC499991}" presName="hierChild4" presStyleCnt="0"/>
      <dgm:spPr/>
    </dgm:pt>
    <dgm:pt modelId="{D120D3A6-B523-45FD-A7F4-7FC6615F1083}" type="pres">
      <dgm:prSet presAssocID="{214E5681-2BA3-40F0-A75F-7B58DC499991}" presName="hierChild5" presStyleCnt="0"/>
      <dgm:spPr/>
    </dgm:pt>
    <dgm:pt modelId="{343D7697-531E-4731-9389-9E407A2FBDF0}" type="pres">
      <dgm:prSet presAssocID="{C4AA5199-A117-479A-B025-2FF6A8E0FE07}" presName="hierChild3" presStyleCnt="0"/>
      <dgm:spPr/>
    </dgm:pt>
  </dgm:ptLst>
  <dgm:cxnLst>
    <dgm:cxn modelId="{B065CF73-E809-4E39-857B-D7D4524FC544}" srcId="{C4AA5199-A117-479A-B025-2FF6A8E0FE07}" destId="{A4CF1883-213E-4787-9A52-0B59EC734485}" srcOrd="0" destOrd="0" parTransId="{DA4E62A7-53EF-40E5-AB14-3374B1177D18}" sibTransId="{3CF6AFA8-51B1-41DF-82C7-28FAB02B0CBF}"/>
    <dgm:cxn modelId="{9166F1A5-C876-46AA-8E69-988D9F036002}" type="presOf" srcId="{214E5681-2BA3-40F0-A75F-7B58DC499991}" destId="{ACDAF955-DDCD-4526-8652-83C70D97B13A}" srcOrd="0" destOrd="0" presId="urn:microsoft.com/office/officeart/2008/layout/NameandTitleOrganizationalChart"/>
    <dgm:cxn modelId="{505C8F9D-A21E-4023-9466-D779E8A545A5}" type="presOf" srcId="{C4AA5199-A117-479A-B025-2FF6A8E0FE07}" destId="{7C2D6D73-6BBD-4FA3-9747-F766FD33ABDE}" srcOrd="0" destOrd="0" presId="urn:microsoft.com/office/officeart/2008/layout/NameandTitleOrganizationalChart"/>
    <dgm:cxn modelId="{114820CD-50BC-4F62-B203-48D17F1BAC8D}" srcId="{C01FBE89-955D-4C0E-B407-B1613A69879C}" destId="{C4AA5199-A117-479A-B025-2FF6A8E0FE07}" srcOrd="0" destOrd="0" parTransId="{A901A0A8-5FE1-4AD5-B399-4DA386EB0FB2}" sibTransId="{ED65E3B4-2F9A-4B81-896E-55AC3AF57685}"/>
    <dgm:cxn modelId="{04D03EB9-22C0-418B-8B69-17CA47F41628}" type="presOf" srcId="{C4AA5199-A117-479A-B025-2FF6A8E0FE07}" destId="{CAC9F904-8E7F-4194-BCBA-55D5F2B3C445}" srcOrd="1" destOrd="0" presId="urn:microsoft.com/office/officeart/2008/layout/NameandTitleOrganizationalChart"/>
    <dgm:cxn modelId="{EA6F75B3-C1A9-46D2-B26C-4DAAD2F50B18}" type="presOf" srcId="{0F78B77E-356D-4BA7-9B15-7FDC9C104253}" destId="{DC941356-7427-46D2-9A06-557CBA3EBA9F}" srcOrd="0" destOrd="0" presId="urn:microsoft.com/office/officeart/2008/layout/NameandTitleOrganizationalChart"/>
    <dgm:cxn modelId="{396BFB97-66AB-4457-B9A4-73EE1FF662C4}" type="presOf" srcId="{A4CF1883-213E-4787-9A52-0B59EC734485}" destId="{598CBD2B-DB66-43D8-8D82-EAB8938E3538}" srcOrd="0" destOrd="0" presId="urn:microsoft.com/office/officeart/2008/layout/NameandTitleOrganizationalChart"/>
    <dgm:cxn modelId="{731B8763-99C2-4A64-973A-2A14263AB2BF}" type="presOf" srcId="{C01FBE89-955D-4C0E-B407-B1613A69879C}" destId="{EB58A76F-1670-4F64-82BF-D81F68C53910}" srcOrd="0" destOrd="0" presId="urn:microsoft.com/office/officeart/2008/layout/NameandTitleOrganizationalChart"/>
    <dgm:cxn modelId="{F5E1F130-956D-47D9-A23F-ABBA2F0CD7D3}" type="presOf" srcId="{3CF6AFA8-51B1-41DF-82C7-28FAB02B0CBF}" destId="{3D2A2257-24E9-4213-B7EA-CF074FD4122C}" srcOrd="0" destOrd="0" presId="urn:microsoft.com/office/officeart/2008/layout/NameandTitleOrganizationalChart"/>
    <dgm:cxn modelId="{76B788C6-DDBE-4950-89A7-BCBA80FF1CB7}" type="presOf" srcId="{214E5681-2BA3-40F0-A75F-7B58DC499991}" destId="{3BE6B047-4D6F-41A5-B86A-50043A9456FE}" srcOrd="1" destOrd="0" presId="urn:microsoft.com/office/officeart/2008/layout/NameandTitleOrganizationalChart"/>
    <dgm:cxn modelId="{207ED231-5353-4503-8E23-467C0F12A71A}" type="presOf" srcId="{A4CF1883-213E-4787-9A52-0B59EC734485}" destId="{EC0CC16B-437D-43F7-900C-E0FB197D7FF9}" srcOrd="1" destOrd="0" presId="urn:microsoft.com/office/officeart/2008/layout/NameandTitleOrganizationalChart"/>
    <dgm:cxn modelId="{ED6CAB76-A80B-475D-B07F-BF2B2263C446}" type="presOf" srcId="{ED65E3B4-2F9A-4B81-896E-55AC3AF57685}" destId="{DAEDFE87-69FA-4BC4-B35F-48EE303BEB5B}" srcOrd="0" destOrd="0" presId="urn:microsoft.com/office/officeart/2008/layout/NameandTitleOrganizationalChart"/>
    <dgm:cxn modelId="{0C9BDD55-8F9A-4481-8F21-470811F28C7C}" type="presOf" srcId="{DFD9C443-51C9-48CE-A132-60AF7ACBF241}" destId="{97A2B0FB-6782-437C-AC72-74E5207E5520}" srcOrd="0" destOrd="0" presId="urn:microsoft.com/office/officeart/2008/layout/NameandTitleOrganizationalChart"/>
    <dgm:cxn modelId="{038A436F-79B1-4996-9A95-DBD98018D17C}" type="presOf" srcId="{2BA9D292-E023-42BA-AAB3-DB178DCEA1B3}" destId="{FB48353D-6E3E-42F1-9D17-B9A7FB97E547}" srcOrd="0" destOrd="0" presId="urn:microsoft.com/office/officeart/2008/layout/NameandTitleOrganizationalChart"/>
    <dgm:cxn modelId="{7202A8F8-1BD6-440A-8F46-5B632AED9C24}" type="presOf" srcId="{DA4E62A7-53EF-40E5-AB14-3374B1177D18}" destId="{F75C3451-5787-4DD1-92A4-4E23A433199B}" srcOrd="0" destOrd="0" presId="urn:microsoft.com/office/officeart/2008/layout/NameandTitleOrganizationalChart"/>
    <dgm:cxn modelId="{DDC75F05-5174-459F-A208-1182423A512B}" type="presOf" srcId="{95CD3647-5797-429E-9FAA-6A7184E2D6F8}" destId="{8168DDAD-1C3E-4635-9036-0C5A9FF44375}" srcOrd="0" destOrd="0" presId="urn:microsoft.com/office/officeart/2008/layout/NameandTitleOrganizationalChart"/>
    <dgm:cxn modelId="{5D51D3AD-0DD1-4721-8502-B0EDEC875F77}" srcId="{C4AA5199-A117-479A-B025-2FF6A8E0FE07}" destId="{214E5681-2BA3-40F0-A75F-7B58DC499991}" srcOrd="2" destOrd="0" parTransId="{0F78B77E-356D-4BA7-9B15-7FDC9C104253}" sibTransId="{9BD33BF5-1BF2-4149-B3DA-5E959E801023}"/>
    <dgm:cxn modelId="{BA2E1741-EA1A-4D0F-84B6-8C64DAFD95AE}" srcId="{C4AA5199-A117-479A-B025-2FF6A8E0FE07}" destId="{2BA9D292-E023-42BA-AAB3-DB178DCEA1B3}" srcOrd="1" destOrd="0" parTransId="{95CD3647-5797-429E-9FAA-6A7184E2D6F8}" sibTransId="{DFD9C443-51C9-48CE-A132-60AF7ACBF241}"/>
    <dgm:cxn modelId="{0632FDB6-3770-4B70-93B0-BFFCB6D70230}" type="presOf" srcId="{2BA9D292-E023-42BA-AAB3-DB178DCEA1B3}" destId="{5CE2E83E-EEEA-4C1B-8C24-D1AD19B03C3D}" srcOrd="1" destOrd="0" presId="urn:microsoft.com/office/officeart/2008/layout/NameandTitleOrganizationalChart"/>
    <dgm:cxn modelId="{390F00C4-BB7F-457E-AE2F-3EAD60DD3669}" type="presOf" srcId="{9BD33BF5-1BF2-4149-B3DA-5E959E801023}" destId="{8E9D20A6-A0CA-4EF8-9B8A-C31AA2D24615}" srcOrd="0" destOrd="0" presId="urn:microsoft.com/office/officeart/2008/layout/NameandTitleOrganizationalChart"/>
    <dgm:cxn modelId="{2114197A-1C35-492C-9848-083CBE0028A2}" type="presParOf" srcId="{EB58A76F-1670-4F64-82BF-D81F68C53910}" destId="{C17BD05C-494E-473E-88FF-AA218123245A}" srcOrd="0" destOrd="0" presId="urn:microsoft.com/office/officeart/2008/layout/NameandTitleOrganizationalChart"/>
    <dgm:cxn modelId="{5690AEF9-FCEC-4CCD-9A5A-D87E35F47559}" type="presParOf" srcId="{C17BD05C-494E-473E-88FF-AA218123245A}" destId="{FC791C63-EAEC-4C53-A493-B03776579D9F}" srcOrd="0" destOrd="0" presId="urn:microsoft.com/office/officeart/2008/layout/NameandTitleOrganizationalChart"/>
    <dgm:cxn modelId="{6413C067-6F81-43EA-9828-7C6FD80248AA}" type="presParOf" srcId="{FC791C63-EAEC-4C53-A493-B03776579D9F}" destId="{7C2D6D73-6BBD-4FA3-9747-F766FD33ABDE}" srcOrd="0" destOrd="0" presId="urn:microsoft.com/office/officeart/2008/layout/NameandTitleOrganizationalChart"/>
    <dgm:cxn modelId="{050337EB-E69B-44E9-A33D-A7757D10F9A8}" type="presParOf" srcId="{FC791C63-EAEC-4C53-A493-B03776579D9F}" destId="{DAEDFE87-69FA-4BC4-B35F-48EE303BEB5B}" srcOrd="1" destOrd="0" presId="urn:microsoft.com/office/officeart/2008/layout/NameandTitleOrganizationalChart"/>
    <dgm:cxn modelId="{A6E7CCA4-86FE-478F-8150-E8AD5AC4539F}" type="presParOf" srcId="{FC791C63-EAEC-4C53-A493-B03776579D9F}" destId="{CAC9F904-8E7F-4194-BCBA-55D5F2B3C445}" srcOrd="2" destOrd="0" presId="urn:microsoft.com/office/officeart/2008/layout/NameandTitleOrganizationalChart"/>
    <dgm:cxn modelId="{79FD6194-7A5B-4ED7-92B7-B3A9B67765A7}" type="presParOf" srcId="{C17BD05C-494E-473E-88FF-AA218123245A}" destId="{5FAFD008-F337-410B-95E6-CC4250C65B6E}" srcOrd="1" destOrd="0" presId="urn:microsoft.com/office/officeart/2008/layout/NameandTitleOrganizationalChart"/>
    <dgm:cxn modelId="{43286F20-3E8D-4099-9810-405281C648C0}" type="presParOf" srcId="{5FAFD008-F337-410B-95E6-CC4250C65B6E}" destId="{F75C3451-5787-4DD1-92A4-4E23A433199B}" srcOrd="0" destOrd="0" presId="urn:microsoft.com/office/officeart/2008/layout/NameandTitleOrganizationalChart"/>
    <dgm:cxn modelId="{BE367E20-1279-41C2-A345-26D8BBF5AD77}" type="presParOf" srcId="{5FAFD008-F337-410B-95E6-CC4250C65B6E}" destId="{341E0FEB-2DCD-48DE-B24B-CCF1B11B30C8}" srcOrd="1" destOrd="0" presId="urn:microsoft.com/office/officeart/2008/layout/NameandTitleOrganizationalChart"/>
    <dgm:cxn modelId="{7A7E7551-4077-4788-841D-690D22ECE4A5}" type="presParOf" srcId="{341E0FEB-2DCD-48DE-B24B-CCF1B11B30C8}" destId="{F3FBE256-2AF5-47A9-AA10-CB74146E1B12}" srcOrd="0" destOrd="0" presId="urn:microsoft.com/office/officeart/2008/layout/NameandTitleOrganizationalChart"/>
    <dgm:cxn modelId="{1022DBC6-4D9C-4E16-A0A9-AB6092F57FCB}" type="presParOf" srcId="{F3FBE256-2AF5-47A9-AA10-CB74146E1B12}" destId="{598CBD2B-DB66-43D8-8D82-EAB8938E3538}" srcOrd="0" destOrd="0" presId="urn:microsoft.com/office/officeart/2008/layout/NameandTitleOrganizationalChart"/>
    <dgm:cxn modelId="{4509807F-E466-485D-836B-4F1073072A6B}" type="presParOf" srcId="{F3FBE256-2AF5-47A9-AA10-CB74146E1B12}" destId="{3D2A2257-24E9-4213-B7EA-CF074FD4122C}" srcOrd="1" destOrd="0" presId="urn:microsoft.com/office/officeart/2008/layout/NameandTitleOrganizationalChart"/>
    <dgm:cxn modelId="{AA5B6E34-CB47-41EF-92FC-7B1ECB8BDFEA}" type="presParOf" srcId="{F3FBE256-2AF5-47A9-AA10-CB74146E1B12}" destId="{EC0CC16B-437D-43F7-900C-E0FB197D7FF9}" srcOrd="2" destOrd="0" presId="urn:microsoft.com/office/officeart/2008/layout/NameandTitleOrganizationalChart"/>
    <dgm:cxn modelId="{C17C430C-5EC5-4D8A-8B7C-95962078ABE8}" type="presParOf" srcId="{341E0FEB-2DCD-48DE-B24B-CCF1B11B30C8}" destId="{4E5221FA-7061-4F41-ABC9-68D56F099DCB}" srcOrd="1" destOrd="0" presId="urn:microsoft.com/office/officeart/2008/layout/NameandTitleOrganizationalChart"/>
    <dgm:cxn modelId="{C2FF902D-C16F-4DB4-8702-4FD0617B850D}" type="presParOf" srcId="{341E0FEB-2DCD-48DE-B24B-CCF1B11B30C8}" destId="{26C8AB9C-6956-45AD-A8C8-8DFE2150ED0F}" srcOrd="2" destOrd="0" presId="urn:microsoft.com/office/officeart/2008/layout/NameandTitleOrganizationalChart"/>
    <dgm:cxn modelId="{E250A8C4-DE5A-4388-95A1-B8F7F2A1C750}" type="presParOf" srcId="{5FAFD008-F337-410B-95E6-CC4250C65B6E}" destId="{8168DDAD-1C3E-4635-9036-0C5A9FF44375}" srcOrd="2" destOrd="0" presId="urn:microsoft.com/office/officeart/2008/layout/NameandTitleOrganizationalChart"/>
    <dgm:cxn modelId="{D5A7BE21-0CDB-466A-9008-7E26A6796D48}" type="presParOf" srcId="{5FAFD008-F337-410B-95E6-CC4250C65B6E}" destId="{168A5E1B-48D9-43A2-AE9F-CDA9D48F3711}" srcOrd="3" destOrd="0" presId="urn:microsoft.com/office/officeart/2008/layout/NameandTitleOrganizationalChart"/>
    <dgm:cxn modelId="{7689DC1E-12BF-4EA8-9043-553A4483842B}" type="presParOf" srcId="{168A5E1B-48D9-43A2-AE9F-CDA9D48F3711}" destId="{FE18F66C-760B-4561-A76F-52FA6B6BE887}" srcOrd="0" destOrd="0" presId="urn:microsoft.com/office/officeart/2008/layout/NameandTitleOrganizationalChart"/>
    <dgm:cxn modelId="{A38D6B21-8C7D-46C1-819F-403CDAA0AC13}" type="presParOf" srcId="{FE18F66C-760B-4561-A76F-52FA6B6BE887}" destId="{FB48353D-6E3E-42F1-9D17-B9A7FB97E547}" srcOrd="0" destOrd="0" presId="urn:microsoft.com/office/officeart/2008/layout/NameandTitleOrganizationalChart"/>
    <dgm:cxn modelId="{A7C01659-3CC3-4A34-A035-F17A41A27457}" type="presParOf" srcId="{FE18F66C-760B-4561-A76F-52FA6B6BE887}" destId="{97A2B0FB-6782-437C-AC72-74E5207E5520}" srcOrd="1" destOrd="0" presId="urn:microsoft.com/office/officeart/2008/layout/NameandTitleOrganizationalChart"/>
    <dgm:cxn modelId="{DB615931-46BB-405B-AE8B-83BA312F1E04}" type="presParOf" srcId="{FE18F66C-760B-4561-A76F-52FA6B6BE887}" destId="{5CE2E83E-EEEA-4C1B-8C24-D1AD19B03C3D}" srcOrd="2" destOrd="0" presId="urn:microsoft.com/office/officeart/2008/layout/NameandTitleOrganizationalChart"/>
    <dgm:cxn modelId="{7C1E1E0E-75A5-49F7-A58E-E9733B513ED1}" type="presParOf" srcId="{168A5E1B-48D9-43A2-AE9F-CDA9D48F3711}" destId="{DF8C64D3-4B6B-4F46-B520-2750936FFE81}" srcOrd="1" destOrd="0" presId="urn:microsoft.com/office/officeart/2008/layout/NameandTitleOrganizationalChart"/>
    <dgm:cxn modelId="{81C6EBC7-A50D-4DA3-8C64-7536DBD5F275}" type="presParOf" srcId="{168A5E1B-48D9-43A2-AE9F-CDA9D48F3711}" destId="{9330F0A1-5BA8-43D1-9739-0D92DA8CBA1D}" srcOrd="2" destOrd="0" presId="urn:microsoft.com/office/officeart/2008/layout/NameandTitleOrganizationalChart"/>
    <dgm:cxn modelId="{9EA1A9A2-7738-4933-B35B-050AF6963DA1}" type="presParOf" srcId="{5FAFD008-F337-410B-95E6-CC4250C65B6E}" destId="{DC941356-7427-46D2-9A06-557CBA3EBA9F}" srcOrd="4" destOrd="0" presId="urn:microsoft.com/office/officeart/2008/layout/NameandTitleOrganizationalChart"/>
    <dgm:cxn modelId="{77868CE2-C97F-48C2-AAF3-AB3027250EF9}" type="presParOf" srcId="{5FAFD008-F337-410B-95E6-CC4250C65B6E}" destId="{DB7D2742-CFEC-4842-BB37-3B8724BE6E89}" srcOrd="5" destOrd="0" presId="urn:microsoft.com/office/officeart/2008/layout/NameandTitleOrganizationalChart"/>
    <dgm:cxn modelId="{E2469788-041B-4092-8DC4-8C64D1702944}" type="presParOf" srcId="{DB7D2742-CFEC-4842-BB37-3B8724BE6E89}" destId="{F4E6CB05-735A-435F-B137-51554BCB8D1F}" srcOrd="0" destOrd="0" presId="urn:microsoft.com/office/officeart/2008/layout/NameandTitleOrganizationalChart"/>
    <dgm:cxn modelId="{2ABC1683-1E08-4128-9C1F-80EC59C8597D}" type="presParOf" srcId="{F4E6CB05-735A-435F-B137-51554BCB8D1F}" destId="{ACDAF955-DDCD-4526-8652-83C70D97B13A}" srcOrd="0" destOrd="0" presId="urn:microsoft.com/office/officeart/2008/layout/NameandTitleOrganizationalChart"/>
    <dgm:cxn modelId="{3B0F5B0B-F929-43CB-BEC3-4C5FBDCB8074}" type="presParOf" srcId="{F4E6CB05-735A-435F-B137-51554BCB8D1F}" destId="{8E9D20A6-A0CA-4EF8-9B8A-C31AA2D24615}" srcOrd="1" destOrd="0" presId="urn:microsoft.com/office/officeart/2008/layout/NameandTitleOrganizationalChart"/>
    <dgm:cxn modelId="{BE887F09-DE3D-4583-9DC4-04A80DFE095D}" type="presParOf" srcId="{F4E6CB05-735A-435F-B137-51554BCB8D1F}" destId="{3BE6B047-4D6F-41A5-B86A-50043A9456FE}" srcOrd="2" destOrd="0" presId="urn:microsoft.com/office/officeart/2008/layout/NameandTitleOrganizationalChart"/>
    <dgm:cxn modelId="{284826C6-0B94-40BB-8BCC-0AE1259E7F1E}" type="presParOf" srcId="{DB7D2742-CFEC-4842-BB37-3B8724BE6E89}" destId="{D9B2C635-D7BE-44FB-99E7-3456C2A38246}" srcOrd="1" destOrd="0" presId="urn:microsoft.com/office/officeart/2008/layout/NameandTitleOrganizationalChart"/>
    <dgm:cxn modelId="{CFC1B5AD-D3AF-461E-8D40-F68439653548}" type="presParOf" srcId="{DB7D2742-CFEC-4842-BB37-3B8724BE6E89}" destId="{D120D3A6-B523-45FD-A7F4-7FC6615F1083}" srcOrd="2" destOrd="0" presId="urn:microsoft.com/office/officeart/2008/layout/NameandTitleOrganizationalChart"/>
    <dgm:cxn modelId="{6934232B-544F-47D3-A4E2-2808D85E40FF}" type="presParOf" srcId="{C17BD05C-494E-473E-88FF-AA218123245A}" destId="{343D7697-531E-4731-9389-9E407A2FBDF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AB860-3781-41C3-97B9-2DC718487D4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6F63202-8491-4B94-9877-96C825F68E01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</a:rPr>
            <a:t>Информационно-аналитические</a:t>
          </a:r>
          <a:endParaRPr lang="ru-RU" dirty="0">
            <a:latin typeface="Calibri" pitchFamily="34" charset="0"/>
          </a:endParaRPr>
        </a:p>
      </dgm:t>
    </dgm:pt>
    <dgm:pt modelId="{EF13F8FE-7402-43AE-98F3-AE17108E0934}" type="parTrans" cxnId="{648FEC1A-A8E3-47EE-A97A-FE38051768E5}">
      <dgm:prSet/>
      <dgm:spPr/>
      <dgm:t>
        <a:bodyPr/>
        <a:lstStyle/>
        <a:p>
          <a:endParaRPr lang="ru-RU"/>
        </a:p>
      </dgm:t>
    </dgm:pt>
    <dgm:pt modelId="{B667DCB9-BCCB-4231-95CD-40B281CCC593}" type="sibTrans" cxnId="{648FEC1A-A8E3-47EE-A97A-FE38051768E5}">
      <dgm:prSet/>
      <dgm:spPr/>
      <dgm:t>
        <a:bodyPr/>
        <a:lstStyle/>
        <a:p>
          <a:endParaRPr lang="ru-RU"/>
        </a:p>
      </dgm:t>
    </dgm:pt>
    <dgm:pt modelId="{5033C101-CE45-45B5-B363-080919D22B9D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</a:rPr>
            <a:t>Познавательные</a:t>
          </a:r>
          <a:r>
            <a:rPr lang="ru-RU" dirty="0" smtClean="0"/>
            <a:t> </a:t>
          </a:r>
          <a:endParaRPr lang="ru-RU" dirty="0"/>
        </a:p>
      </dgm:t>
    </dgm:pt>
    <dgm:pt modelId="{C920235D-1DE1-4EB7-AAEF-219629BFCA36}" type="parTrans" cxnId="{23E452FA-07FC-4E6D-921B-ECC2FEE2B9E8}">
      <dgm:prSet/>
      <dgm:spPr/>
      <dgm:t>
        <a:bodyPr/>
        <a:lstStyle/>
        <a:p>
          <a:endParaRPr lang="ru-RU"/>
        </a:p>
      </dgm:t>
    </dgm:pt>
    <dgm:pt modelId="{1EC7C5F4-600F-4525-82B0-F8342DFA86D4}" type="sibTrans" cxnId="{23E452FA-07FC-4E6D-921B-ECC2FEE2B9E8}">
      <dgm:prSet/>
      <dgm:spPr/>
      <dgm:t>
        <a:bodyPr/>
        <a:lstStyle/>
        <a:p>
          <a:endParaRPr lang="ru-RU"/>
        </a:p>
      </dgm:t>
    </dgm:pt>
    <dgm:pt modelId="{0FBC95BF-0E2D-4D47-83BB-981E84E005D2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</a:rPr>
            <a:t>Наглядно-просветительские </a:t>
          </a:r>
          <a:endParaRPr lang="ru-RU" dirty="0">
            <a:latin typeface="Calibri" pitchFamily="34" charset="0"/>
          </a:endParaRPr>
        </a:p>
      </dgm:t>
    </dgm:pt>
    <dgm:pt modelId="{8D10E47D-4BB8-4D5E-ACF5-4B3574C7A156}" type="parTrans" cxnId="{8D5894B2-3CC5-4B6F-A633-C811DB385C38}">
      <dgm:prSet/>
      <dgm:spPr/>
      <dgm:t>
        <a:bodyPr/>
        <a:lstStyle/>
        <a:p>
          <a:endParaRPr lang="ru-RU"/>
        </a:p>
      </dgm:t>
    </dgm:pt>
    <dgm:pt modelId="{711770F0-2C9C-4F5A-90E5-2E94F6F74290}" type="sibTrans" cxnId="{8D5894B2-3CC5-4B6F-A633-C811DB385C38}">
      <dgm:prSet/>
      <dgm:spPr/>
      <dgm:t>
        <a:bodyPr/>
        <a:lstStyle/>
        <a:p>
          <a:endParaRPr lang="ru-RU"/>
        </a:p>
      </dgm:t>
    </dgm:pt>
    <dgm:pt modelId="{6BF219E1-211C-46F0-B3C5-19D37D221C4F}" type="pres">
      <dgm:prSet presAssocID="{AFBAB860-3781-41C3-97B9-2DC718487D47}" presName="compositeShape" presStyleCnt="0">
        <dgm:presLayoutVars>
          <dgm:dir/>
          <dgm:resizeHandles/>
        </dgm:presLayoutVars>
      </dgm:prSet>
      <dgm:spPr/>
    </dgm:pt>
    <dgm:pt modelId="{D386CCEC-363E-4953-9ACD-7CEDB73F5C11}" type="pres">
      <dgm:prSet presAssocID="{AFBAB860-3781-41C3-97B9-2DC718487D47}" presName="pyramid" presStyleLbl="node1" presStyleIdx="0" presStyleCnt="1"/>
      <dgm:spPr/>
    </dgm:pt>
    <dgm:pt modelId="{0DB8161C-B283-4512-B0B8-679B9AF8A7AD}" type="pres">
      <dgm:prSet presAssocID="{AFBAB860-3781-41C3-97B9-2DC718487D47}" presName="theList" presStyleCnt="0"/>
      <dgm:spPr/>
    </dgm:pt>
    <dgm:pt modelId="{FB206C4A-D9FF-4100-B82A-AD612CF35982}" type="pres">
      <dgm:prSet presAssocID="{D6F63202-8491-4B94-9877-96C825F68E0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2BC70-C77B-47D1-BBCF-4DB00FAA927D}" type="pres">
      <dgm:prSet presAssocID="{D6F63202-8491-4B94-9877-96C825F68E01}" presName="aSpace" presStyleCnt="0"/>
      <dgm:spPr/>
    </dgm:pt>
    <dgm:pt modelId="{FB488E33-B13D-49E4-BA8E-4AA179E9AA22}" type="pres">
      <dgm:prSet presAssocID="{5033C101-CE45-45B5-B363-080919D22B9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A4FFC-089B-4136-AEE2-8F2F9D520317}" type="pres">
      <dgm:prSet presAssocID="{5033C101-CE45-45B5-B363-080919D22B9D}" presName="aSpace" presStyleCnt="0"/>
      <dgm:spPr/>
    </dgm:pt>
    <dgm:pt modelId="{69DADB36-A1BE-4864-9C23-FB3831A504D2}" type="pres">
      <dgm:prSet presAssocID="{0FBC95BF-0E2D-4D47-83BB-981E84E005D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72D77-0840-4DDD-B6DA-050189173EA4}" type="pres">
      <dgm:prSet presAssocID="{0FBC95BF-0E2D-4D47-83BB-981E84E005D2}" presName="aSpace" presStyleCnt="0"/>
      <dgm:spPr/>
    </dgm:pt>
  </dgm:ptLst>
  <dgm:cxnLst>
    <dgm:cxn modelId="{8D5894B2-3CC5-4B6F-A633-C811DB385C38}" srcId="{AFBAB860-3781-41C3-97B9-2DC718487D47}" destId="{0FBC95BF-0E2D-4D47-83BB-981E84E005D2}" srcOrd="2" destOrd="0" parTransId="{8D10E47D-4BB8-4D5E-ACF5-4B3574C7A156}" sibTransId="{711770F0-2C9C-4F5A-90E5-2E94F6F74290}"/>
    <dgm:cxn modelId="{648FEC1A-A8E3-47EE-A97A-FE38051768E5}" srcId="{AFBAB860-3781-41C3-97B9-2DC718487D47}" destId="{D6F63202-8491-4B94-9877-96C825F68E01}" srcOrd="0" destOrd="0" parTransId="{EF13F8FE-7402-43AE-98F3-AE17108E0934}" sibTransId="{B667DCB9-BCCB-4231-95CD-40B281CCC593}"/>
    <dgm:cxn modelId="{1863378B-F10A-4B09-8A04-12DA394ED5B6}" type="presOf" srcId="{AFBAB860-3781-41C3-97B9-2DC718487D47}" destId="{6BF219E1-211C-46F0-B3C5-19D37D221C4F}" srcOrd="0" destOrd="0" presId="urn:microsoft.com/office/officeart/2005/8/layout/pyramid2"/>
    <dgm:cxn modelId="{D371AA2E-8C16-4C6F-8661-5E22D2C8CAE8}" type="presOf" srcId="{5033C101-CE45-45B5-B363-080919D22B9D}" destId="{FB488E33-B13D-49E4-BA8E-4AA179E9AA22}" srcOrd="0" destOrd="0" presId="urn:microsoft.com/office/officeart/2005/8/layout/pyramid2"/>
    <dgm:cxn modelId="{B66FEEE3-FDC6-436A-BFBF-C37A56BEADFB}" type="presOf" srcId="{0FBC95BF-0E2D-4D47-83BB-981E84E005D2}" destId="{69DADB36-A1BE-4864-9C23-FB3831A504D2}" srcOrd="0" destOrd="0" presId="urn:microsoft.com/office/officeart/2005/8/layout/pyramid2"/>
    <dgm:cxn modelId="{23E452FA-07FC-4E6D-921B-ECC2FEE2B9E8}" srcId="{AFBAB860-3781-41C3-97B9-2DC718487D47}" destId="{5033C101-CE45-45B5-B363-080919D22B9D}" srcOrd="1" destOrd="0" parTransId="{C920235D-1DE1-4EB7-AAEF-219629BFCA36}" sibTransId="{1EC7C5F4-600F-4525-82B0-F8342DFA86D4}"/>
    <dgm:cxn modelId="{29742307-977E-4A16-B69E-09A5F638067F}" type="presOf" srcId="{D6F63202-8491-4B94-9877-96C825F68E01}" destId="{FB206C4A-D9FF-4100-B82A-AD612CF35982}" srcOrd="0" destOrd="0" presId="urn:microsoft.com/office/officeart/2005/8/layout/pyramid2"/>
    <dgm:cxn modelId="{59F29EF3-C42C-460B-8B82-3A3F03E97A28}" type="presParOf" srcId="{6BF219E1-211C-46F0-B3C5-19D37D221C4F}" destId="{D386CCEC-363E-4953-9ACD-7CEDB73F5C11}" srcOrd="0" destOrd="0" presId="urn:microsoft.com/office/officeart/2005/8/layout/pyramid2"/>
    <dgm:cxn modelId="{D6544336-94EA-47F1-B682-1A1696FFAAA2}" type="presParOf" srcId="{6BF219E1-211C-46F0-B3C5-19D37D221C4F}" destId="{0DB8161C-B283-4512-B0B8-679B9AF8A7AD}" srcOrd="1" destOrd="0" presId="urn:microsoft.com/office/officeart/2005/8/layout/pyramid2"/>
    <dgm:cxn modelId="{0D750CCA-4F24-4453-9DA1-102D51262A37}" type="presParOf" srcId="{0DB8161C-B283-4512-B0B8-679B9AF8A7AD}" destId="{FB206C4A-D9FF-4100-B82A-AD612CF35982}" srcOrd="0" destOrd="0" presId="urn:microsoft.com/office/officeart/2005/8/layout/pyramid2"/>
    <dgm:cxn modelId="{A7DC7380-DE62-4484-BEC4-0899EDF059C0}" type="presParOf" srcId="{0DB8161C-B283-4512-B0B8-679B9AF8A7AD}" destId="{2812BC70-C77B-47D1-BBCF-4DB00FAA927D}" srcOrd="1" destOrd="0" presId="urn:microsoft.com/office/officeart/2005/8/layout/pyramid2"/>
    <dgm:cxn modelId="{E659B12F-8126-4B9B-B3FA-B5B74AB0DC84}" type="presParOf" srcId="{0DB8161C-B283-4512-B0B8-679B9AF8A7AD}" destId="{FB488E33-B13D-49E4-BA8E-4AA179E9AA22}" srcOrd="2" destOrd="0" presId="urn:microsoft.com/office/officeart/2005/8/layout/pyramid2"/>
    <dgm:cxn modelId="{1B6D471E-1443-4F24-A3D5-A72B9924A21B}" type="presParOf" srcId="{0DB8161C-B283-4512-B0B8-679B9AF8A7AD}" destId="{180A4FFC-089B-4136-AEE2-8F2F9D520317}" srcOrd="3" destOrd="0" presId="urn:microsoft.com/office/officeart/2005/8/layout/pyramid2"/>
    <dgm:cxn modelId="{28209477-0841-408D-9E64-95B71051E811}" type="presParOf" srcId="{0DB8161C-B283-4512-B0B8-679B9AF8A7AD}" destId="{69DADB36-A1BE-4864-9C23-FB3831A504D2}" srcOrd="4" destOrd="0" presId="urn:microsoft.com/office/officeart/2005/8/layout/pyramid2"/>
    <dgm:cxn modelId="{EF3C74F9-6B30-4916-AC05-EC1BA134486B}" type="presParOf" srcId="{0DB8161C-B283-4512-B0B8-679B9AF8A7AD}" destId="{6DC72D77-0840-4DDD-B6DA-050189173EA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AD0B8-C491-462B-A575-A89E528C8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557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5AA8-0F58-4F6E-A8BF-FAC9268AA8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67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20B0-C678-4A00-9BB0-780CA3F04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77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6B00AB-CF76-4E62-9A09-A8FD24379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37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B10A-7260-4272-8221-1CDE84E47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891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91DD-B962-43DE-A235-5EACA490D3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36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02DF-C343-48EE-92A5-1033940E6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27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0BE994-E2C8-420D-BE54-EDD6BE4F1E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47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613E-C806-4849-B434-D88801ABE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72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128952-3B7D-4A8F-9641-5E6B691B0D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08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BB6622-2F88-4685-A215-83FDD7B175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51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F761CC-00D8-4A21-8ACE-0808384DB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19" r:id="rId4"/>
    <p:sldLayoutId id="2147483720" r:id="rId5"/>
    <p:sldLayoutId id="2147483727" r:id="rId6"/>
    <p:sldLayoutId id="2147483721" r:id="rId7"/>
    <p:sldLayoutId id="2147483728" r:id="rId8"/>
    <p:sldLayoutId id="2147483729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hel-edu.ru/organisations/?id=1064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hel-edu.ru/organisations/?id=1064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____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188913"/>
            <a:ext cx="6172200" cy="61928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</a:rPr>
              <a:t>Организация  профилактической и консультативной работы специалистами ДОО 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</a:rPr>
              <a:t>с родителями 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</a:rPr>
              <a:t>детей раннего возраста с отклонениями в овладении речью.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учитель-логопед высшей категории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Calibri" pitchFamily="34" charset="0"/>
              </a:rPr>
              <a:t>МБУ «ЦППМСП Калининского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Calibri" pitchFamily="34" charset="0"/>
              </a:rPr>
              <a:t>района г. Челябинска»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</a:t>
            </a:r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</a:rPr>
              <a:t>Торопова Н.Ю.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14705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Условия успешности профилактических мероприятий с детьми раннего возраста: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558925"/>
            <a:ext cx="8362950" cy="46783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активное включение ребенка в совместную речевую деятельность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 создание предметно-развивающей среды дома и в ДОУ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организация языковой среды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специально организованная деятельность по профилактике речевых нарушений у детей раннего возраста в условиях ДОУ и семьи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912"/>
            <a:ext cx="8219256" cy="9358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направления в работе по формированию компонентов речевой системы: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5040536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</a:rPr>
              <a:t>мелодико-интонационно-ритмические компоненты речеязыковой системы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фонематические компоненты речеязыковой системы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двигательные основы артикуляции и звукопроизношение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когнитивные предпосылки речи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импрессивная и активная речь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грамматические категории, навыки словоизменения, словообразования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 тонкая, общая моторика и координация слова с движением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7920038" cy="874713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Темы консультаций: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8362950" cy="5400823"/>
          </a:xfrm>
        </p:spPr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Calibri" pitchFamily="34" charset="0"/>
              </a:rPr>
              <a:t>Этапы развития детской речи, возрастные особенности речевого развития детей раннего возраста.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>
              <a:latin typeface="Calibri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Calibri" pitchFamily="34" charset="0"/>
              </a:rPr>
              <a:t>Овладение пальчиковой гимнастикой, развивающей речь.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>
              <a:latin typeface="Calibri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Calibri" pitchFamily="34" charset="0"/>
              </a:rPr>
              <a:t>Игры и упражнения по формированию и развитию основ артикуляции для предупреждения нарушений звукопроизношения.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>
              <a:latin typeface="Calibri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Calibri" pitchFamily="34" charset="0"/>
              </a:rPr>
              <a:t>Игры и упражнения по развитию слухового восприятия, внимания, фонематического слуха.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>
              <a:latin typeface="Calibri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Calibri" pitchFamily="34" charset="0"/>
              </a:rPr>
              <a:t>Игры и игрушки, приемы работы по формированию и развитию правильного физиологического и речевого дыхания.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>
              <a:latin typeface="Calibri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Calibri" pitchFamily="34" charset="0"/>
              </a:rPr>
              <a:t>Методы и приемы стимулирования речевой деятельности, игры на активизацию самостоятельной речи ребенка раннего возраста.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>
              <a:latin typeface="Calibri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Calibri" pitchFamily="34" charset="0"/>
              </a:rPr>
              <a:t>Формирование  и развитие когнитивных предпосылок речи и пр.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формы организации общения с родителями:</a:t>
            </a:r>
            <a:endParaRPr lang="ru-RU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2986941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1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Формы взаимодействия с родителями</a:t>
            </a:r>
            <a:b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( информационно-аналитические)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05038"/>
            <a:ext cx="7467600" cy="4268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</a:rPr>
              <a:t>Опрос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Беседа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Дискуссия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Анкетирование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859712" cy="1223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Формы взаимодействия с родителями</a:t>
            </a:r>
            <a:b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( познавательные)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19256" cy="5373216"/>
          </a:xfrm>
          <a:extLst/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Консультация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Беседа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Дискуссия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Круглый стол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Семинар-практикум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Устный педагогический журнал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Педагогическая библиотека по вопросам воспитания и развития детей раннего возраста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Calibri" pitchFamily="34" charset="0"/>
              </a:rPr>
              <a:t>Демонстрация фрагментов занятий, мастер-классов или игр по развитию речи (видеозаписи, игровые ситуации).</a:t>
            </a:r>
          </a:p>
          <a:p>
            <a:pPr lvl="6"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9741347" cy="1296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1"/>
                </a:solidFill>
                <a:latin typeface="Calibri" pitchFamily="34" charset="0"/>
              </a:rPr>
              <a:t>Формы взаимодействия с родителями</a:t>
            </a:r>
            <a:br>
              <a:rPr lang="ru-RU" sz="31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Calibri" pitchFamily="34" charset="0"/>
              </a:rPr>
              <a:t>(Наглядно-просветительские)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543050"/>
            <a:ext cx="8553450" cy="418147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</a:rPr>
              <a:t>Информационные проспекты, буклеты, памятки для родителей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Сборники, дидактические разработки игр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Организация мини-библиотек по вопросам развития речи детей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Графики, диаграммы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 Интернет-ресурсы: консультации  на сайте ДОУ, в блоге учителя-логопеда ДОУ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75972" cy="771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Интернет-ресурсы</a:t>
            </a:r>
            <a:b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блоги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endParaRPr lang="ru-RU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7651" name="Picture 2" descr="C:\Users\Антон\Desktop\Downloads\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2" y="1124744"/>
            <a:ext cx="5737225" cy="3316287"/>
          </a:xfrm>
          <a:noFill/>
        </p:spPr>
      </p:pic>
      <p:pic>
        <p:nvPicPr>
          <p:cNvPr id="276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0" y="3114675"/>
            <a:ext cx="5810250" cy="374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5817432" y="1052736"/>
            <a:ext cx="2901950" cy="202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effectLst/>
                <a:latin typeface="Calibri" pitchFamily="34" charset="0"/>
                <a:hlinkClick r:id="rId4"/>
              </a:rPr>
              <a:t>МБДОУ «ДС № 57 г. Челябинска»</a:t>
            </a:r>
            <a:endParaRPr lang="ru-RU" sz="2000" b="1" dirty="0">
              <a:effectLst/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51520" y="4437112"/>
            <a:ext cx="2901950" cy="202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000" dirty="0" smtClean="0">
                <a:effectLst/>
                <a:latin typeface="Calibri" pitchFamily="34" charset="0"/>
                <a:hlinkClick r:id="rId4"/>
              </a:rPr>
              <a:t>МАДОУ </a:t>
            </a:r>
            <a:r>
              <a:rPr lang="ru-RU" sz="2000" dirty="0">
                <a:effectLst/>
                <a:latin typeface="Calibri" pitchFamily="34" charset="0"/>
                <a:hlinkClick r:id="rId4"/>
              </a:rPr>
              <a:t>«ДС № </a:t>
            </a:r>
            <a:r>
              <a:rPr lang="ru-RU" sz="2000" dirty="0" smtClean="0">
                <a:effectLst/>
                <a:latin typeface="Calibri" pitchFamily="34" charset="0"/>
                <a:hlinkClick r:id="rId4"/>
              </a:rPr>
              <a:t>482 </a:t>
            </a:r>
            <a:r>
              <a:rPr lang="ru-RU" sz="2000" dirty="0">
                <a:effectLst/>
                <a:latin typeface="Calibri" pitchFamily="34" charset="0"/>
                <a:hlinkClick r:id="rId4"/>
              </a:rPr>
              <a:t>г. Челябинска»</a:t>
            </a:r>
            <a:endParaRPr lang="ru-RU" sz="2000" b="1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32657"/>
            <a:ext cx="5112568" cy="8640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Calibri" pitchFamily="34" charset="0"/>
                <a:hlinkClick r:id="rId2"/>
              </a:rPr>
              <a:t>МАДОУ«ДС </a:t>
            </a:r>
            <a:r>
              <a:rPr lang="ru-RU" sz="2000" dirty="0">
                <a:latin typeface="Calibri" pitchFamily="34" charset="0"/>
                <a:hlinkClick r:id="rId2"/>
              </a:rPr>
              <a:t>№ </a:t>
            </a:r>
            <a:r>
              <a:rPr lang="ru-RU" sz="2000" dirty="0" smtClean="0">
                <a:latin typeface="Calibri" pitchFamily="34" charset="0"/>
                <a:hlinkClick r:id="rId2"/>
              </a:rPr>
              <a:t>17 </a:t>
            </a:r>
            <a:r>
              <a:rPr lang="ru-RU" sz="2000" dirty="0">
                <a:latin typeface="Calibri" pitchFamily="34" charset="0"/>
                <a:hlinkClick r:id="rId2"/>
              </a:rPr>
              <a:t>г. Челябинска</a:t>
            </a:r>
            <a:r>
              <a:rPr lang="ru-RU" sz="2000" dirty="0" smtClean="0">
                <a:latin typeface="Calibri" pitchFamily="34" charset="0"/>
                <a:hlinkClick r:id="rId2"/>
              </a:rPr>
              <a:t>»</a:t>
            </a: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блог учителя-логопеда Абраровой О.В.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8675" name="Рисунок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908720"/>
            <a:ext cx="3240087" cy="3676650"/>
          </a:xfrm>
          <a:noFill/>
        </p:spPr>
      </p:pic>
      <p:pic>
        <p:nvPicPr>
          <p:cNvPr id="28676" name="Объект 4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83" r="-3380" b="5421"/>
          <a:stretch/>
        </p:blipFill>
        <p:spPr>
          <a:xfrm>
            <a:off x="323528" y="2060848"/>
            <a:ext cx="5854890" cy="4462818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4705350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Рисунок 3" descr="https://4.bp.blogspot.com/-vMTBCMPG6Zw/W-wwY0T9UfI/AAAAAAAAAYw/adPD5h2zkC8DxvPMqOqR62Sz4_12JcH7QCLcBGAs/s1600/2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5888"/>
            <a:ext cx="3960813" cy="58245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Задача ЦППМСП -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dirty="0" smtClean="0">
                <a:latin typeface="Calibri" pitchFamily="34" charset="0"/>
              </a:rPr>
              <a:t>выявление и устранение факторов, препятствующих развитию и социализации детей - с опорой на их собственные ресурсы, образовательные организации и семьи.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52345" cy="1484784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100" b="1" dirty="0">
                <a:solidFill>
                  <a:schemeClr val="tx1"/>
                </a:solidFill>
                <a:latin typeface="Calibri" pitchFamily="34" charset="0"/>
                <a:cs typeface="DaunPenh" pitchFamily="2" charset="0"/>
              </a:rPr>
              <a:t>Задачи реализации системы специального образования нового </a:t>
            </a:r>
            <a:r>
              <a:rPr lang="ru-RU" sz="3100" b="1" dirty="0" smtClean="0">
                <a:solidFill>
                  <a:schemeClr val="tx1"/>
                </a:solidFill>
                <a:latin typeface="Calibri" pitchFamily="34" charset="0"/>
                <a:cs typeface="DaunPenh" pitchFamily="2" charset="0"/>
              </a:rPr>
              <a:t>типа</a:t>
            </a:r>
            <a:r>
              <a:rPr lang="ru-RU" sz="3100" b="1" dirty="0">
                <a:solidFill>
                  <a:schemeClr val="tx1"/>
                </a:solidFill>
                <a:latin typeface="Calibri" pitchFamily="34" charset="0"/>
                <a:cs typeface="DaunPenh" pitchFamily="2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Calibri" pitchFamily="34" charset="0"/>
                <a:cs typeface="DaunPenh" pitchFamily="2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alibri" pitchFamily="34" charset="0"/>
                <a:cs typeface="DaunPenh" pitchFamily="2" charset="0"/>
              </a:rPr>
              <a:t>(Малофеев Н.Н. директор ИКП РАО, вице-президент РАО ):</a:t>
            </a:r>
            <a:r>
              <a:rPr lang="ru-RU" sz="3200" i="1" dirty="0" smtClean="0">
                <a:latin typeface="Calibri" pitchFamily="34" charset="0"/>
              </a:rPr>
              <a:t/>
            </a:r>
            <a:br>
              <a:rPr lang="ru-RU" sz="3200" i="1" dirty="0" smtClean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latin typeface="Calibri" pitchFamily="34" charset="0"/>
              </a:rPr>
              <a:t>Максимально раннее выявление особых образовательных потребностей ребенка на основе ранней диагностики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latin typeface="Calibri" pitchFamily="34" charset="0"/>
              </a:rPr>
              <a:t> Максимальное сокращение разрыва между моментом определения нарушения и началом целенаправленного обучения ребенка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latin typeface="Calibri" pitchFamily="34" charset="0"/>
              </a:rPr>
              <a:t> Обязательное включение родителей в процесс обучения, начиная с первых лет жизни ребенка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latin typeface="Calibri" pitchFamily="34" charset="0"/>
              </a:rPr>
              <a:t>Создание условий для стимуляции и развития детей с отставанием или риском отставания в развитии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Ранняя предупреждающая помощь:</a:t>
            </a:r>
            <a:r>
              <a:rPr lang="ru-RU" sz="36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None/>
            </a:pPr>
            <a:endParaRPr lang="ru-RU" sz="2800" dirty="0" smtClean="0">
              <a:latin typeface="Calibri" pitchFamily="34" charset="0"/>
            </a:endParaRPr>
          </a:p>
          <a:p>
            <a:pPr algn="just" eaLnBrk="1" hangingPunct="1"/>
            <a:r>
              <a:rPr lang="ru-RU" sz="2800" dirty="0" smtClean="0">
                <a:latin typeface="Calibri" pitchFamily="34" charset="0"/>
              </a:rPr>
              <a:t>своевременное выявление </a:t>
            </a:r>
            <a:r>
              <a:rPr lang="ru-RU" sz="2800" dirty="0">
                <a:latin typeface="Calibri" pitchFamily="34" charset="0"/>
              </a:rPr>
              <a:t>нарушений в </a:t>
            </a:r>
            <a:r>
              <a:rPr lang="ru-RU" sz="2800" dirty="0" smtClean="0">
                <a:latin typeface="Calibri" pitchFamily="34" charset="0"/>
              </a:rPr>
              <a:t>развитии</a:t>
            </a:r>
          </a:p>
          <a:p>
            <a:pPr algn="just" eaLnBrk="1" hangingPunct="1">
              <a:buNone/>
            </a:pPr>
            <a:endParaRPr lang="ru-RU" sz="2800" dirty="0" smtClean="0">
              <a:latin typeface="Calibri" pitchFamily="34" charset="0"/>
            </a:endParaRPr>
          </a:p>
          <a:p>
            <a:pPr algn="just" eaLnBrk="1" hangingPunct="1"/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включение ребенка  в психолого-медико-педагогического сопровождение.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73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26" y="314036"/>
            <a:ext cx="7445617" cy="1305636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Структурное подразделение МКУ </a:t>
            </a:r>
            <a:b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«ЦОДОО» Калининского района города Челябинска: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latin typeface="Calibri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latin typeface="Calibri" pitchFamily="34" charset="0"/>
              </a:rPr>
              <a:t>Письмо «О работе учителей-логопедов ДОУ с детьми раннего возраста, имеющими нарушения речевого развития».</a:t>
            </a: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7790" cy="13007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Обследовано детей раннего возраста в ДОУ</a:t>
            </a:r>
            <a:b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 (за 5 лет):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245570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Выявлено детей раннего возраста с ТНР</a:t>
            </a:r>
            <a:b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 (за 5 лет):</a:t>
            </a:r>
          </a:p>
        </p:txBody>
      </p:sp>
      <p:graphicFrame>
        <p:nvGraphicFramePr>
          <p:cNvPr id="14339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0874983"/>
              </p:ext>
            </p:extLst>
          </p:nvPr>
        </p:nvGraphicFramePr>
        <p:xfrm>
          <a:off x="469900" y="2060575"/>
          <a:ext cx="7462838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Диаграмма" r:id="rId4" imgW="8334424" imgH="4219602" progId="Excel.Sheet.8">
                  <p:embed/>
                </p:oleObj>
              </mc:Choice>
              <mc:Fallback>
                <p:oleObj name="Диаграмма" r:id="rId4" imgW="8334424" imgH="4219602" progId="Excel.Sheet.8">
                  <p:embed/>
                  <p:pic>
                    <p:nvPicPr>
                      <p:cNvPr id="0" name="Picture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060575"/>
                        <a:ext cx="7462838" cy="377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7396361" cy="12961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Выявлено в ДОУ детей раннего возраста с речевыми нарушениями (за 5 лет):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Количество зачисленных детей раннего возраста на консультативные занятия  в ДОУ (за 5 лет):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7251625"/>
              </p:ext>
            </p:extLst>
          </p:nvPr>
        </p:nvGraphicFramePr>
        <p:xfrm>
          <a:off x="734368" y="2399680"/>
          <a:ext cx="7361237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1683</TotalTime>
  <Words>510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Эркер</vt:lpstr>
      <vt:lpstr>Диаграмма</vt:lpstr>
      <vt:lpstr>Презентация PowerPoint</vt:lpstr>
      <vt:lpstr>Задача ЦППМСП - </vt:lpstr>
      <vt:lpstr>Задачи реализации системы специального образования нового типа (Малофеев Н.Н. директор ИКП РАО, вице-президент РАО ): </vt:lpstr>
      <vt:lpstr>Ранняя предупреждающая помощь: </vt:lpstr>
      <vt:lpstr>Структурное подразделение МКУ  «ЦОДОО» Калининского района города Челябинска:</vt:lpstr>
      <vt:lpstr>Обследовано детей раннего возраста в ДОУ  (за 5 лет):</vt:lpstr>
      <vt:lpstr>Выявлено детей раннего возраста с ТНР  (за 5 лет):</vt:lpstr>
      <vt:lpstr>Выявлено в ДОУ детей раннего возраста с речевыми нарушениями (за 5 лет):</vt:lpstr>
      <vt:lpstr>Количество зачисленных детей раннего возраста на консультативные занятия  в ДОУ (за 5 лет):</vt:lpstr>
      <vt:lpstr>Условия успешности профилактических мероприятий с детьми раннего возраста:</vt:lpstr>
      <vt:lpstr>направления в работе по формированию компонентов речевой системы:</vt:lpstr>
      <vt:lpstr>Темы консультаций:</vt:lpstr>
      <vt:lpstr>формы организации общения с родителями:</vt:lpstr>
      <vt:lpstr>Формы взаимодействия с родителями ( информационно-аналитические)</vt:lpstr>
      <vt:lpstr>Формы взаимодействия с родителями ( познавательные)</vt:lpstr>
      <vt:lpstr>Формы взаимодействия с родителями (Наглядно-просветительские) </vt:lpstr>
      <vt:lpstr>Интернет-ресурсы блоги  </vt:lpstr>
      <vt:lpstr>МАДОУ«ДС № 17 г. Челябинска»  блог учителя-логопеда Абраровой О.В.</vt:lpstr>
      <vt:lpstr>Презентация PowerPoint</vt:lpstr>
    </vt:vector>
  </TitlesOfParts>
  <Company>ПМПК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Пользователь</cp:lastModifiedBy>
  <cp:revision>167</cp:revision>
  <dcterms:created xsi:type="dcterms:W3CDTF">2008-08-25T07:47:15Z</dcterms:created>
  <dcterms:modified xsi:type="dcterms:W3CDTF">2019-03-26T10:26:38Z</dcterms:modified>
</cp:coreProperties>
</file>