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5" r:id="rId6"/>
    <p:sldId id="266" r:id="rId7"/>
    <p:sldId id="267" r:id="rId8"/>
    <p:sldId id="269" r:id="rId9"/>
    <p:sldId id="268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58EB-DE5F-42E9-96A9-10216C95A07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4F2E-FF91-4409-817F-D5903383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9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58EB-DE5F-42E9-96A9-10216C95A07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4F2E-FF91-4409-817F-D5903383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60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58EB-DE5F-42E9-96A9-10216C95A07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4F2E-FF91-4409-817F-D5903383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8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58EB-DE5F-42E9-96A9-10216C95A07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4F2E-FF91-4409-817F-D5903383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45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58EB-DE5F-42E9-96A9-10216C95A07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4F2E-FF91-4409-817F-D5903383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9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58EB-DE5F-42E9-96A9-10216C95A07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4F2E-FF91-4409-817F-D5903383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58EB-DE5F-42E9-96A9-10216C95A07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4F2E-FF91-4409-817F-D5903383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1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58EB-DE5F-42E9-96A9-10216C95A07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4F2E-FF91-4409-817F-D5903383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88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58EB-DE5F-42E9-96A9-10216C95A07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4F2E-FF91-4409-817F-D5903383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38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58EB-DE5F-42E9-96A9-10216C95A07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4F2E-FF91-4409-817F-D5903383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9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58EB-DE5F-42E9-96A9-10216C95A07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4F2E-FF91-4409-817F-D5903383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5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58EB-DE5F-42E9-96A9-10216C95A07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4F2E-FF91-4409-817F-D59033839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2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8712" y="1954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Занятие 8</a:t>
            </a:r>
            <a:br>
              <a:rPr lang="ru-RU" b="1" dirty="0"/>
            </a:br>
            <a:r>
              <a:rPr lang="ru-RU" b="1" dirty="0"/>
              <a:t>Критическое мышление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604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10006" y="2404377"/>
            <a:ext cx="72859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Segoe Script" panose="020B0504020000000003" pitchFamily="34" charset="0"/>
                <a:ea typeface="Times New Roman" panose="02020603050405020304" pitchFamily="18" charset="0"/>
              </a:rPr>
              <a:t>Благодарю за </a:t>
            </a:r>
            <a:r>
              <a:rPr lang="ru-RU" sz="4000" dirty="0" smtClean="0">
                <a:solidFill>
                  <a:srgbClr val="000000"/>
                </a:solidFill>
                <a:latin typeface="Segoe Script" panose="020B0504020000000003" pitchFamily="34" charset="0"/>
                <a:ea typeface="Times New Roman" panose="02020603050405020304" pitchFamily="18" charset="0"/>
              </a:rPr>
              <a:t>внимание</a:t>
            </a:r>
          </a:p>
          <a:p>
            <a:endParaRPr lang="ru-RU" sz="4000" dirty="0">
              <a:solidFill>
                <a:srgbClr val="000000"/>
              </a:solidFill>
              <a:latin typeface="Segoe Script" panose="020B0504020000000003" pitchFamily="34" charset="0"/>
            </a:endParaRPr>
          </a:p>
          <a:p>
            <a:endParaRPr lang="ru-RU" sz="4000" dirty="0" smtClean="0">
              <a:solidFill>
                <a:srgbClr val="000000"/>
              </a:solidFill>
              <a:latin typeface="Segoe Script" panose="020B0504020000000003" pitchFamily="34" charset="0"/>
            </a:endParaRPr>
          </a:p>
          <a:p>
            <a:r>
              <a:rPr lang="en-US" sz="4000" dirty="0" smtClean="0">
                <a:solidFill>
                  <a:srgbClr val="000000"/>
                </a:solidFill>
                <a:latin typeface="Segoe Script" panose="020B0504020000000003" pitchFamily="34" charset="0"/>
              </a:rPr>
              <a:t>delfina200585@mail.ru</a:t>
            </a:r>
            <a:endParaRPr lang="ru-RU" sz="4000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841" y="665601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один из ключевых навыков XXI века, позволяющий анализировать информацию, делать выводы и принимать решения на основе проведённого анализа, а также формировать собственное мнение и отстаивать свою позицию.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41" y="2520863"/>
            <a:ext cx="6830860" cy="43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7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4/223755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4" y="107287"/>
            <a:ext cx="9000951" cy="675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cstepup.ru/media/k2/items/cache/3749aaa8ee129d7e919bddcc7e09cd3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1" y="2679482"/>
            <a:ext cx="5285984" cy="36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7663" y="218942"/>
            <a:ext cx="45260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развивать критическое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мышление??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0686" y="1258602"/>
            <a:ext cx="607730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Пополняйте копилку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задавать вопросы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и анализируйте тексты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Обращайтесь к альтернативным источникам информации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Придумывайте варианты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Анализируйте ошибки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e/E1jQp30KqBxhCXrva7ulcGIHZiP42OWSw9kNz8sUoR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573"/>
            <a:ext cx="11686784" cy="655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7208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грамотно изъясняться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быть убедительным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эффективно интерпретировать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выносить собственные суждения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анализировать и критиковать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принимать эффективные решения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быть рассудительным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рассуждать логически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1907" y="526186"/>
            <a:ext cx="3319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Вспомогательные навыки:</a:t>
            </a:r>
            <a:endParaRPr lang="ru-RU" sz="2000" b="1" dirty="0"/>
          </a:p>
        </p:txBody>
      </p:sp>
      <p:pic>
        <p:nvPicPr>
          <p:cNvPr id="4098" name="Picture 2" descr="https://yt3.ggpht.com/a/AATXAJwkVHb4FcuYuqaICSDQo3uwSEUVZtAiGwdkpg=s900-c-k-c0xffffffff-no-rj-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555" y="2764555"/>
            <a:ext cx="4093445" cy="409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862" y="820192"/>
            <a:ext cx="8664038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Специальные упражнения 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методики для тренировки критического мышления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8937" y="1712397"/>
            <a:ext cx="84733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Шахматы</a:t>
            </a:r>
          </a:p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головоломки и логические игры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судоку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пятнашки, кубик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Настольные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игры, развивающие логику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воображение.</a:t>
            </a:r>
            <a:endParaRPr lang="ru-RU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латерального мышления.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safeinvest.club/wp-content/uploads/2018/08/checkers-games-math-new-chess-children-early-education-wood-checkers-puzzle-chess-game-for-kids-adults-chinese-checkers-cool-math-g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7" y="4177430"/>
            <a:ext cx="2680569" cy="26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900igr.net/up/datas/180605/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82" y="4574476"/>
            <a:ext cx="3044698" cy="228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dn.fishki.net/upload/post/201504/28/1516794/00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74" y="4036639"/>
            <a:ext cx="3821526" cy="28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3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678" y="502964"/>
            <a:ext cx="89769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Игра «Да</a:t>
            </a:r>
            <a:r>
              <a:rPr lang="ru-RU" b="1" dirty="0"/>
              <a:t> — </a:t>
            </a:r>
            <a:r>
              <a:rPr lang="ru-RU" b="1" dirty="0" smtClean="0"/>
              <a:t>нет»</a:t>
            </a:r>
          </a:p>
          <a:p>
            <a:endParaRPr lang="ru-RU" b="1" dirty="0" smtClean="0"/>
          </a:p>
          <a:p>
            <a:r>
              <a:rPr lang="ru-RU" dirty="0" smtClean="0"/>
              <a:t>Отличный </a:t>
            </a:r>
            <a:r>
              <a:rPr lang="ru-RU" dirty="0"/>
              <a:t>формат для освоения навыка задавать качественные вопросы. Например, в игре «Угадай число» </a:t>
            </a:r>
            <a:r>
              <a:rPr lang="ru-RU" dirty="0" smtClean="0"/>
              <a:t>можно гадать</a:t>
            </a:r>
            <a:r>
              <a:rPr lang="ru-RU" dirty="0"/>
              <a:t>: «Это 30? Это 43? Это 12?» — а </a:t>
            </a:r>
            <a:r>
              <a:rPr lang="ru-RU" dirty="0" smtClean="0"/>
              <a:t>можно </a:t>
            </a:r>
            <a:r>
              <a:rPr lang="ru-RU" dirty="0"/>
              <a:t>задавать качественные вопросы: «Это чётное число?», «В нём два разряда?» — и так далее. </a:t>
            </a:r>
            <a:endParaRPr lang="ru-RU" dirty="0" smtClean="0"/>
          </a:p>
          <a:p>
            <a:r>
              <a:rPr lang="ru-RU" dirty="0" smtClean="0"/>
              <a:t>Сначала над определить, в рамках какой темы будет загадано слово, затем один участник загадывает, а остальные – стараются отгадывают.</a:t>
            </a:r>
            <a:endParaRPr lang="ru-RU" dirty="0"/>
          </a:p>
        </p:txBody>
      </p:sp>
      <p:pic>
        <p:nvPicPr>
          <p:cNvPr id="7170" name="Picture 2" descr="https://ds03.infourok.ru/uploads/ex/0eb7/0004dd2e-f5193a33/2/img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975" y="162838"/>
            <a:ext cx="2538608" cy="19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7528" y="3590071"/>
            <a:ext cx="69644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Игра «Правда</a:t>
            </a:r>
            <a:r>
              <a:rPr lang="ru-RU" b="1" dirty="0"/>
              <a:t> </a:t>
            </a:r>
            <a:r>
              <a:rPr lang="ru-RU" b="1" dirty="0" smtClean="0"/>
              <a:t>- ложь»</a:t>
            </a:r>
          </a:p>
          <a:p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dirty="0"/>
              <a:t>Подбирается тема, по которой игроки создают (лучше письменно) четыре предложения-факта. Три факта должны быть правдой, а один — нет. Задача остальных — отгадать, когда солгал ведущий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2" name="Picture 4" descr="https://gameorg.ru/media/games/pravda-ili-lozh_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9" y="4047041"/>
            <a:ext cx="3652337" cy="26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128" y="99907"/>
            <a:ext cx="9000872" cy="440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 – важный навык, который помогает анализировать информацию, делать выводы, формировать собственное мнение по любому вопросу и действовать в соответствии с ним. 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 помогает успешно справляться с учебными и рабочими задачами, принимать решения и ориентироваться в потоке информации.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развить критическое мышление, стремитесь расширить свой кругозор и больше узнать о разных предметах и явлениях, учитесь задавать вопросы, анализировать текст, придумывать разные варианты развития событий. Тренируйте логику, внимание и воображение с помощью игр, головоломок и специальных упражнений.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.sunhome.ru/psychology/47/neopredelennost-v4.1770.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578" y="4196985"/>
            <a:ext cx="3078348" cy="266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226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Script</vt:lpstr>
      <vt:lpstr>Symbol</vt:lpstr>
      <vt:lpstr>Times New Roman</vt:lpstr>
      <vt:lpstr>Тема Office</vt:lpstr>
      <vt:lpstr>   Занятие 8 Критическое мышление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2 Преодоление барьеров в проявлении креативности</dc:title>
  <dc:creator>Robot 4</dc:creator>
  <cp:lastModifiedBy>Robot 4</cp:lastModifiedBy>
  <cp:revision>15</cp:revision>
  <dcterms:created xsi:type="dcterms:W3CDTF">2020-08-11T16:56:21Z</dcterms:created>
  <dcterms:modified xsi:type="dcterms:W3CDTF">2020-08-12T17:03:26Z</dcterms:modified>
</cp:coreProperties>
</file>