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5C818-EE70-421F-A195-CE697D638DD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78AB0-5BEA-4EC2-862D-48A74A07FE7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Структура креативности</a:t>
          </a:r>
          <a:endParaRPr lang="ru-RU" dirty="0">
            <a:solidFill>
              <a:schemeClr val="tx1"/>
            </a:solidFill>
          </a:endParaRPr>
        </a:p>
      </dgm:t>
    </dgm:pt>
    <dgm:pt modelId="{8EFEDC9D-4132-453D-97E1-BD47E7894B56}" type="parTrans" cxnId="{933345EE-A571-453E-9A8D-9C95DD794C1B}">
      <dgm:prSet/>
      <dgm:spPr/>
      <dgm:t>
        <a:bodyPr/>
        <a:lstStyle/>
        <a:p>
          <a:endParaRPr lang="ru-RU"/>
        </a:p>
      </dgm:t>
    </dgm:pt>
    <dgm:pt modelId="{501D68FB-D6A8-402D-9253-811A0EA42B1F}" type="sibTrans" cxnId="{933345EE-A571-453E-9A8D-9C95DD794C1B}">
      <dgm:prSet/>
      <dgm:spPr/>
      <dgm:t>
        <a:bodyPr/>
        <a:lstStyle/>
        <a:p>
          <a:endParaRPr lang="ru-RU"/>
        </a:p>
      </dgm:t>
    </dgm:pt>
    <dgm:pt modelId="{377BD9FE-741B-4154-A173-84D9D301C44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Когнитивная составляющая</a:t>
          </a:r>
          <a:endParaRPr lang="ru-RU" dirty="0">
            <a:solidFill>
              <a:schemeClr val="tx1"/>
            </a:solidFill>
          </a:endParaRPr>
        </a:p>
      </dgm:t>
    </dgm:pt>
    <dgm:pt modelId="{8EFAC893-D5FB-449B-9498-E9C13BDD6A04}" type="parTrans" cxnId="{31D8C701-CD8D-4AA1-B0F8-92CAD74DF726}">
      <dgm:prSet/>
      <dgm:spPr/>
      <dgm:t>
        <a:bodyPr/>
        <a:lstStyle/>
        <a:p>
          <a:endParaRPr lang="ru-RU"/>
        </a:p>
      </dgm:t>
    </dgm:pt>
    <dgm:pt modelId="{4C36C57D-20C1-45D3-92FF-FE45459832F6}" type="sibTrans" cxnId="{31D8C701-CD8D-4AA1-B0F8-92CAD74DF726}">
      <dgm:prSet/>
      <dgm:spPr/>
      <dgm:t>
        <a:bodyPr/>
        <a:lstStyle/>
        <a:p>
          <a:endParaRPr lang="ru-RU"/>
        </a:p>
      </dgm:t>
    </dgm:pt>
    <dgm:pt modelId="{20FF4B03-0A12-46AB-ABE0-FEE6953C31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Эмоциональная составляющая</a:t>
          </a:r>
          <a:endParaRPr lang="ru-RU" dirty="0">
            <a:solidFill>
              <a:schemeClr val="tx1"/>
            </a:solidFill>
          </a:endParaRPr>
        </a:p>
      </dgm:t>
    </dgm:pt>
    <dgm:pt modelId="{F11020ED-0C34-427F-B88B-844644D8EFFA}" type="parTrans" cxnId="{9ED4ACFE-5CD6-4020-A132-8157852A0891}">
      <dgm:prSet/>
      <dgm:spPr/>
      <dgm:t>
        <a:bodyPr/>
        <a:lstStyle/>
        <a:p>
          <a:endParaRPr lang="ru-RU"/>
        </a:p>
      </dgm:t>
    </dgm:pt>
    <dgm:pt modelId="{E9B7C7B6-7518-4B44-8F48-F8EA5419B054}" type="sibTrans" cxnId="{9ED4ACFE-5CD6-4020-A132-8157852A0891}">
      <dgm:prSet/>
      <dgm:spPr/>
      <dgm:t>
        <a:bodyPr/>
        <a:lstStyle/>
        <a:p>
          <a:endParaRPr lang="ru-RU"/>
        </a:p>
      </dgm:t>
    </dgm:pt>
    <dgm:pt modelId="{3AA30E27-7FE2-47FA-91E4-401419826FA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Волевая составляющая</a:t>
          </a:r>
          <a:endParaRPr lang="ru-RU" dirty="0">
            <a:solidFill>
              <a:schemeClr val="tx1"/>
            </a:solidFill>
          </a:endParaRPr>
        </a:p>
      </dgm:t>
    </dgm:pt>
    <dgm:pt modelId="{6B3FC5E9-28BA-4386-93BA-7DDDEA2108C8}" type="parTrans" cxnId="{7015DEFA-29C9-4EA4-9C55-84813E0095AF}">
      <dgm:prSet/>
      <dgm:spPr/>
      <dgm:t>
        <a:bodyPr/>
        <a:lstStyle/>
        <a:p>
          <a:endParaRPr lang="ru-RU"/>
        </a:p>
      </dgm:t>
    </dgm:pt>
    <dgm:pt modelId="{43D47922-F43C-416F-B349-A480D421FE44}" type="sibTrans" cxnId="{7015DEFA-29C9-4EA4-9C55-84813E0095AF}">
      <dgm:prSet/>
      <dgm:spPr/>
      <dgm:t>
        <a:bodyPr/>
        <a:lstStyle/>
        <a:p>
          <a:endParaRPr lang="ru-RU"/>
        </a:p>
      </dgm:t>
    </dgm:pt>
    <dgm:pt modelId="{ADF8C763-72AE-4114-B19E-2A081D4D690A}" type="pres">
      <dgm:prSet presAssocID="{A6C5C818-EE70-421F-A195-CE697D638D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FC2260-DAD2-4E3E-BDB6-B68DD5A0BA25}" type="pres">
      <dgm:prSet presAssocID="{09E78AB0-5BEA-4EC2-862D-48A74A07FE7E}" presName="hierRoot1" presStyleCnt="0">
        <dgm:presLayoutVars>
          <dgm:hierBranch val="init"/>
        </dgm:presLayoutVars>
      </dgm:prSet>
      <dgm:spPr/>
    </dgm:pt>
    <dgm:pt modelId="{196B6246-9F97-4DC3-9E82-4FB6DCC08905}" type="pres">
      <dgm:prSet presAssocID="{09E78AB0-5BEA-4EC2-862D-48A74A07FE7E}" presName="rootComposite1" presStyleCnt="0"/>
      <dgm:spPr/>
    </dgm:pt>
    <dgm:pt modelId="{5DD49A68-688B-47D3-BF29-1EB1BA7FF603}" type="pres">
      <dgm:prSet presAssocID="{09E78AB0-5BEA-4EC2-862D-48A74A07FE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02707E-6F60-446B-9AF2-388C6DB3450F}" type="pres">
      <dgm:prSet presAssocID="{09E78AB0-5BEA-4EC2-862D-48A74A07FE7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164D602-446F-4B4B-B5B2-243001CA1F43}" type="pres">
      <dgm:prSet presAssocID="{09E78AB0-5BEA-4EC2-862D-48A74A07FE7E}" presName="hierChild2" presStyleCnt="0"/>
      <dgm:spPr/>
    </dgm:pt>
    <dgm:pt modelId="{4CEB8B24-86FC-4062-814C-D824299AA714}" type="pres">
      <dgm:prSet presAssocID="{8EFAC893-D5FB-449B-9498-E9C13BDD6A0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7571CA3-AFB6-4073-9D8E-5845A5EFBFFE}" type="pres">
      <dgm:prSet presAssocID="{377BD9FE-741B-4154-A173-84D9D301C447}" presName="hierRoot2" presStyleCnt="0">
        <dgm:presLayoutVars>
          <dgm:hierBranch val="init"/>
        </dgm:presLayoutVars>
      </dgm:prSet>
      <dgm:spPr/>
    </dgm:pt>
    <dgm:pt modelId="{24C2A971-8567-4574-AFE8-6BE2E9437CFD}" type="pres">
      <dgm:prSet presAssocID="{377BD9FE-741B-4154-A173-84D9D301C447}" presName="rootComposite" presStyleCnt="0"/>
      <dgm:spPr/>
    </dgm:pt>
    <dgm:pt modelId="{61E48DAF-362B-436F-BE76-9146F6EB7919}" type="pres">
      <dgm:prSet presAssocID="{377BD9FE-741B-4154-A173-84D9D301C44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0E8C0F-22D8-4D70-B6FC-C38B765CE8B2}" type="pres">
      <dgm:prSet presAssocID="{377BD9FE-741B-4154-A173-84D9D301C447}" presName="rootConnector" presStyleLbl="node2" presStyleIdx="0" presStyleCnt="3"/>
      <dgm:spPr/>
      <dgm:t>
        <a:bodyPr/>
        <a:lstStyle/>
        <a:p>
          <a:endParaRPr lang="ru-RU"/>
        </a:p>
      </dgm:t>
    </dgm:pt>
    <dgm:pt modelId="{89A4CED3-BA9C-42B3-8B0A-BBFFFB05E1C1}" type="pres">
      <dgm:prSet presAssocID="{377BD9FE-741B-4154-A173-84D9D301C447}" presName="hierChild4" presStyleCnt="0"/>
      <dgm:spPr/>
    </dgm:pt>
    <dgm:pt modelId="{F3CCE21C-C79C-4FC2-9E7F-34336A4866F6}" type="pres">
      <dgm:prSet presAssocID="{377BD9FE-741B-4154-A173-84D9D301C447}" presName="hierChild5" presStyleCnt="0"/>
      <dgm:spPr/>
    </dgm:pt>
    <dgm:pt modelId="{2ABC85C3-BB3C-46E4-9379-6A3924945787}" type="pres">
      <dgm:prSet presAssocID="{F11020ED-0C34-427F-B88B-844644D8EFF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93C84A7-142B-4A41-B725-CBDBADAC8178}" type="pres">
      <dgm:prSet presAssocID="{20FF4B03-0A12-46AB-ABE0-FEE6953C31BD}" presName="hierRoot2" presStyleCnt="0">
        <dgm:presLayoutVars>
          <dgm:hierBranch val="init"/>
        </dgm:presLayoutVars>
      </dgm:prSet>
      <dgm:spPr/>
    </dgm:pt>
    <dgm:pt modelId="{4247C756-2003-4445-85DD-195442D7C031}" type="pres">
      <dgm:prSet presAssocID="{20FF4B03-0A12-46AB-ABE0-FEE6953C31BD}" presName="rootComposite" presStyleCnt="0"/>
      <dgm:spPr/>
    </dgm:pt>
    <dgm:pt modelId="{189C233B-F7A6-457D-B38A-D1E1621A91B8}" type="pres">
      <dgm:prSet presAssocID="{20FF4B03-0A12-46AB-ABE0-FEE6953C31B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C74EAF-9463-4117-98B4-E034D79FB71E}" type="pres">
      <dgm:prSet presAssocID="{20FF4B03-0A12-46AB-ABE0-FEE6953C31BD}" presName="rootConnector" presStyleLbl="node2" presStyleIdx="1" presStyleCnt="3"/>
      <dgm:spPr/>
      <dgm:t>
        <a:bodyPr/>
        <a:lstStyle/>
        <a:p>
          <a:endParaRPr lang="ru-RU"/>
        </a:p>
      </dgm:t>
    </dgm:pt>
    <dgm:pt modelId="{9E2824FF-7C34-4A11-8B2A-41E9808D4830}" type="pres">
      <dgm:prSet presAssocID="{20FF4B03-0A12-46AB-ABE0-FEE6953C31BD}" presName="hierChild4" presStyleCnt="0"/>
      <dgm:spPr/>
    </dgm:pt>
    <dgm:pt modelId="{E7BCEC04-D970-4E6D-986E-2852C78589FD}" type="pres">
      <dgm:prSet presAssocID="{20FF4B03-0A12-46AB-ABE0-FEE6953C31BD}" presName="hierChild5" presStyleCnt="0"/>
      <dgm:spPr/>
    </dgm:pt>
    <dgm:pt modelId="{5992EF82-371B-4D61-8E51-B3B03F0CAA69}" type="pres">
      <dgm:prSet presAssocID="{6B3FC5E9-28BA-4386-93BA-7DDDEA2108C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1179DEE-9E72-478B-AE14-0F374DBB9D68}" type="pres">
      <dgm:prSet presAssocID="{3AA30E27-7FE2-47FA-91E4-401419826FA3}" presName="hierRoot2" presStyleCnt="0">
        <dgm:presLayoutVars>
          <dgm:hierBranch val="init"/>
        </dgm:presLayoutVars>
      </dgm:prSet>
      <dgm:spPr/>
    </dgm:pt>
    <dgm:pt modelId="{F0535221-CD7F-43C9-8397-53A3320DD0D6}" type="pres">
      <dgm:prSet presAssocID="{3AA30E27-7FE2-47FA-91E4-401419826FA3}" presName="rootComposite" presStyleCnt="0"/>
      <dgm:spPr/>
    </dgm:pt>
    <dgm:pt modelId="{20FE0D5A-E145-4388-A92F-1D9106CDA59B}" type="pres">
      <dgm:prSet presAssocID="{3AA30E27-7FE2-47FA-91E4-401419826FA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9579F7-5452-449E-B4D9-137C3DE1B6FB}" type="pres">
      <dgm:prSet presAssocID="{3AA30E27-7FE2-47FA-91E4-401419826FA3}" presName="rootConnector" presStyleLbl="node2" presStyleIdx="2" presStyleCnt="3"/>
      <dgm:spPr/>
      <dgm:t>
        <a:bodyPr/>
        <a:lstStyle/>
        <a:p>
          <a:endParaRPr lang="ru-RU"/>
        </a:p>
      </dgm:t>
    </dgm:pt>
    <dgm:pt modelId="{555F3CE4-D7BE-4D39-9F0B-94FBDA295E4B}" type="pres">
      <dgm:prSet presAssocID="{3AA30E27-7FE2-47FA-91E4-401419826FA3}" presName="hierChild4" presStyleCnt="0"/>
      <dgm:spPr/>
    </dgm:pt>
    <dgm:pt modelId="{28719458-C97D-4349-AB51-4115F5751B69}" type="pres">
      <dgm:prSet presAssocID="{3AA30E27-7FE2-47FA-91E4-401419826FA3}" presName="hierChild5" presStyleCnt="0"/>
      <dgm:spPr/>
    </dgm:pt>
    <dgm:pt modelId="{EF53CB96-CF1B-4F87-B999-5142A2E4042C}" type="pres">
      <dgm:prSet presAssocID="{09E78AB0-5BEA-4EC2-862D-48A74A07FE7E}" presName="hierChild3" presStyleCnt="0"/>
      <dgm:spPr/>
    </dgm:pt>
  </dgm:ptLst>
  <dgm:cxnLst>
    <dgm:cxn modelId="{369BF659-CF4D-4A90-8372-A6F3CBE1EAFA}" type="presOf" srcId="{09E78AB0-5BEA-4EC2-862D-48A74A07FE7E}" destId="{5402707E-6F60-446B-9AF2-388C6DB3450F}" srcOrd="1" destOrd="0" presId="urn:microsoft.com/office/officeart/2005/8/layout/orgChart1"/>
    <dgm:cxn modelId="{0F44B973-1D1B-4675-9F6C-202B2406A54C}" type="presOf" srcId="{377BD9FE-741B-4154-A173-84D9D301C447}" destId="{61E48DAF-362B-436F-BE76-9146F6EB7919}" srcOrd="0" destOrd="0" presId="urn:microsoft.com/office/officeart/2005/8/layout/orgChart1"/>
    <dgm:cxn modelId="{AA663A0E-5EDD-4172-8ED1-E7E3BC018F14}" type="presOf" srcId="{3AA30E27-7FE2-47FA-91E4-401419826FA3}" destId="{20FE0D5A-E145-4388-A92F-1D9106CDA59B}" srcOrd="0" destOrd="0" presId="urn:microsoft.com/office/officeart/2005/8/layout/orgChart1"/>
    <dgm:cxn modelId="{31D8C701-CD8D-4AA1-B0F8-92CAD74DF726}" srcId="{09E78AB0-5BEA-4EC2-862D-48A74A07FE7E}" destId="{377BD9FE-741B-4154-A173-84D9D301C447}" srcOrd="0" destOrd="0" parTransId="{8EFAC893-D5FB-449B-9498-E9C13BDD6A04}" sibTransId="{4C36C57D-20C1-45D3-92FF-FE45459832F6}"/>
    <dgm:cxn modelId="{9ED4ACFE-5CD6-4020-A132-8157852A0891}" srcId="{09E78AB0-5BEA-4EC2-862D-48A74A07FE7E}" destId="{20FF4B03-0A12-46AB-ABE0-FEE6953C31BD}" srcOrd="1" destOrd="0" parTransId="{F11020ED-0C34-427F-B88B-844644D8EFFA}" sibTransId="{E9B7C7B6-7518-4B44-8F48-F8EA5419B054}"/>
    <dgm:cxn modelId="{45DB3A9E-B047-4BCF-A409-A3F28A305E26}" type="presOf" srcId="{6B3FC5E9-28BA-4386-93BA-7DDDEA2108C8}" destId="{5992EF82-371B-4D61-8E51-B3B03F0CAA69}" srcOrd="0" destOrd="0" presId="urn:microsoft.com/office/officeart/2005/8/layout/orgChart1"/>
    <dgm:cxn modelId="{1BE43B63-581F-4BD7-AAE1-1289D7D57A56}" type="presOf" srcId="{8EFAC893-D5FB-449B-9498-E9C13BDD6A04}" destId="{4CEB8B24-86FC-4062-814C-D824299AA714}" srcOrd="0" destOrd="0" presId="urn:microsoft.com/office/officeart/2005/8/layout/orgChart1"/>
    <dgm:cxn modelId="{316CFE84-6F20-4E82-9C4A-F6027A1C34AE}" type="presOf" srcId="{09E78AB0-5BEA-4EC2-862D-48A74A07FE7E}" destId="{5DD49A68-688B-47D3-BF29-1EB1BA7FF603}" srcOrd="0" destOrd="0" presId="urn:microsoft.com/office/officeart/2005/8/layout/orgChart1"/>
    <dgm:cxn modelId="{FB581AD5-3E5F-4A9C-8D99-CDCF427A53A8}" type="presOf" srcId="{377BD9FE-741B-4154-A173-84D9D301C447}" destId="{080E8C0F-22D8-4D70-B6FC-C38B765CE8B2}" srcOrd="1" destOrd="0" presId="urn:microsoft.com/office/officeart/2005/8/layout/orgChart1"/>
    <dgm:cxn modelId="{933345EE-A571-453E-9A8D-9C95DD794C1B}" srcId="{A6C5C818-EE70-421F-A195-CE697D638DDA}" destId="{09E78AB0-5BEA-4EC2-862D-48A74A07FE7E}" srcOrd="0" destOrd="0" parTransId="{8EFEDC9D-4132-453D-97E1-BD47E7894B56}" sibTransId="{501D68FB-D6A8-402D-9253-811A0EA42B1F}"/>
    <dgm:cxn modelId="{EF954E6B-AE01-479C-9342-F81EF3A82630}" type="presOf" srcId="{20FF4B03-0A12-46AB-ABE0-FEE6953C31BD}" destId="{189C233B-F7A6-457D-B38A-D1E1621A91B8}" srcOrd="0" destOrd="0" presId="urn:microsoft.com/office/officeart/2005/8/layout/orgChart1"/>
    <dgm:cxn modelId="{7015DEFA-29C9-4EA4-9C55-84813E0095AF}" srcId="{09E78AB0-5BEA-4EC2-862D-48A74A07FE7E}" destId="{3AA30E27-7FE2-47FA-91E4-401419826FA3}" srcOrd="2" destOrd="0" parTransId="{6B3FC5E9-28BA-4386-93BA-7DDDEA2108C8}" sibTransId="{43D47922-F43C-416F-B349-A480D421FE44}"/>
    <dgm:cxn modelId="{A5F9AF9E-937B-4AFA-85DE-0509DFAFCE2E}" type="presOf" srcId="{A6C5C818-EE70-421F-A195-CE697D638DDA}" destId="{ADF8C763-72AE-4114-B19E-2A081D4D690A}" srcOrd="0" destOrd="0" presId="urn:microsoft.com/office/officeart/2005/8/layout/orgChart1"/>
    <dgm:cxn modelId="{97664991-2259-47B5-9B54-F117A73EE04E}" type="presOf" srcId="{F11020ED-0C34-427F-B88B-844644D8EFFA}" destId="{2ABC85C3-BB3C-46E4-9379-6A3924945787}" srcOrd="0" destOrd="0" presId="urn:microsoft.com/office/officeart/2005/8/layout/orgChart1"/>
    <dgm:cxn modelId="{EB5C8AE6-F8C8-4980-911E-65F77996BEC5}" type="presOf" srcId="{20FF4B03-0A12-46AB-ABE0-FEE6953C31BD}" destId="{46C74EAF-9463-4117-98B4-E034D79FB71E}" srcOrd="1" destOrd="0" presId="urn:microsoft.com/office/officeart/2005/8/layout/orgChart1"/>
    <dgm:cxn modelId="{84A05097-18E4-47D7-9481-1514F2AFFFCF}" type="presOf" srcId="{3AA30E27-7FE2-47FA-91E4-401419826FA3}" destId="{A29579F7-5452-449E-B4D9-137C3DE1B6FB}" srcOrd="1" destOrd="0" presId="urn:microsoft.com/office/officeart/2005/8/layout/orgChart1"/>
    <dgm:cxn modelId="{5CE470AD-6453-4B05-8394-F0A05C969A72}" type="presParOf" srcId="{ADF8C763-72AE-4114-B19E-2A081D4D690A}" destId="{FDFC2260-DAD2-4E3E-BDB6-B68DD5A0BA25}" srcOrd="0" destOrd="0" presId="urn:microsoft.com/office/officeart/2005/8/layout/orgChart1"/>
    <dgm:cxn modelId="{68391F18-BBBC-4FD8-AE9F-FAB5A6113E0A}" type="presParOf" srcId="{FDFC2260-DAD2-4E3E-BDB6-B68DD5A0BA25}" destId="{196B6246-9F97-4DC3-9E82-4FB6DCC08905}" srcOrd="0" destOrd="0" presId="urn:microsoft.com/office/officeart/2005/8/layout/orgChart1"/>
    <dgm:cxn modelId="{302ACB5C-1351-4089-BB58-30A8B1ED1F32}" type="presParOf" srcId="{196B6246-9F97-4DC3-9E82-4FB6DCC08905}" destId="{5DD49A68-688B-47D3-BF29-1EB1BA7FF603}" srcOrd="0" destOrd="0" presId="urn:microsoft.com/office/officeart/2005/8/layout/orgChart1"/>
    <dgm:cxn modelId="{63087105-D760-4128-BC2B-1AB4DF07B4BE}" type="presParOf" srcId="{196B6246-9F97-4DC3-9E82-4FB6DCC08905}" destId="{5402707E-6F60-446B-9AF2-388C6DB3450F}" srcOrd="1" destOrd="0" presId="urn:microsoft.com/office/officeart/2005/8/layout/orgChart1"/>
    <dgm:cxn modelId="{40CA8833-2244-4CA6-95CE-157CCB61138E}" type="presParOf" srcId="{FDFC2260-DAD2-4E3E-BDB6-B68DD5A0BA25}" destId="{5164D602-446F-4B4B-B5B2-243001CA1F43}" srcOrd="1" destOrd="0" presId="urn:microsoft.com/office/officeart/2005/8/layout/orgChart1"/>
    <dgm:cxn modelId="{027FE281-BA08-47E8-B3A7-03AEA4A62C27}" type="presParOf" srcId="{5164D602-446F-4B4B-B5B2-243001CA1F43}" destId="{4CEB8B24-86FC-4062-814C-D824299AA714}" srcOrd="0" destOrd="0" presId="urn:microsoft.com/office/officeart/2005/8/layout/orgChart1"/>
    <dgm:cxn modelId="{C6BCC681-3157-42A0-8BD2-818A3476AF0B}" type="presParOf" srcId="{5164D602-446F-4B4B-B5B2-243001CA1F43}" destId="{87571CA3-AFB6-4073-9D8E-5845A5EFBFFE}" srcOrd="1" destOrd="0" presId="urn:microsoft.com/office/officeart/2005/8/layout/orgChart1"/>
    <dgm:cxn modelId="{1E62A3DF-E2C5-4792-8F16-A3714F8684D7}" type="presParOf" srcId="{87571CA3-AFB6-4073-9D8E-5845A5EFBFFE}" destId="{24C2A971-8567-4574-AFE8-6BE2E9437CFD}" srcOrd="0" destOrd="0" presId="urn:microsoft.com/office/officeart/2005/8/layout/orgChart1"/>
    <dgm:cxn modelId="{813EC621-B8ED-47AE-9001-C5AFB42F9C0F}" type="presParOf" srcId="{24C2A971-8567-4574-AFE8-6BE2E9437CFD}" destId="{61E48DAF-362B-436F-BE76-9146F6EB7919}" srcOrd="0" destOrd="0" presId="urn:microsoft.com/office/officeart/2005/8/layout/orgChart1"/>
    <dgm:cxn modelId="{07B0D483-60B5-4480-8235-3A5791D16493}" type="presParOf" srcId="{24C2A971-8567-4574-AFE8-6BE2E9437CFD}" destId="{080E8C0F-22D8-4D70-B6FC-C38B765CE8B2}" srcOrd="1" destOrd="0" presId="urn:microsoft.com/office/officeart/2005/8/layout/orgChart1"/>
    <dgm:cxn modelId="{8828FCCA-BF08-47DE-BF1C-94A02C5FE6DC}" type="presParOf" srcId="{87571CA3-AFB6-4073-9D8E-5845A5EFBFFE}" destId="{89A4CED3-BA9C-42B3-8B0A-BBFFFB05E1C1}" srcOrd="1" destOrd="0" presId="urn:microsoft.com/office/officeart/2005/8/layout/orgChart1"/>
    <dgm:cxn modelId="{215AF02F-9741-4335-88FC-BE555BCBFE71}" type="presParOf" srcId="{87571CA3-AFB6-4073-9D8E-5845A5EFBFFE}" destId="{F3CCE21C-C79C-4FC2-9E7F-34336A4866F6}" srcOrd="2" destOrd="0" presId="urn:microsoft.com/office/officeart/2005/8/layout/orgChart1"/>
    <dgm:cxn modelId="{702E2A0B-D10B-4E09-940C-375D2FC732F5}" type="presParOf" srcId="{5164D602-446F-4B4B-B5B2-243001CA1F43}" destId="{2ABC85C3-BB3C-46E4-9379-6A3924945787}" srcOrd="2" destOrd="0" presId="urn:microsoft.com/office/officeart/2005/8/layout/orgChart1"/>
    <dgm:cxn modelId="{0A320586-850D-4EEC-873A-DB49B6262ABE}" type="presParOf" srcId="{5164D602-446F-4B4B-B5B2-243001CA1F43}" destId="{C93C84A7-142B-4A41-B725-CBDBADAC8178}" srcOrd="3" destOrd="0" presId="urn:microsoft.com/office/officeart/2005/8/layout/orgChart1"/>
    <dgm:cxn modelId="{BD815925-FDCF-472C-8E59-A5250454ACF0}" type="presParOf" srcId="{C93C84A7-142B-4A41-B725-CBDBADAC8178}" destId="{4247C756-2003-4445-85DD-195442D7C031}" srcOrd="0" destOrd="0" presId="urn:microsoft.com/office/officeart/2005/8/layout/orgChart1"/>
    <dgm:cxn modelId="{3DC56213-43CA-44E9-99A3-265575334A94}" type="presParOf" srcId="{4247C756-2003-4445-85DD-195442D7C031}" destId="{189C233B-F7A6-457D-B38A-D1E1621A91B8}" srcOrd="0" destOrd="0" presId="urn:microsoft.com/office/officeart/2005/8/layout/orgChart1"/>
    <dgm:cxn modelId="{8905AEC5-0649-45B9-8B21-97E7E9418E9D}" type="presParOf" srcId="{4247C756-2003-4445-85DD-195442D7C031}" destId="{46C74EAF-9463-4117-98B4-E034D79FB71E}" srcOrd="1" destOrd="0" presId="urn:microsoft.com/office/officeart/2005/8/layout/orgChart1"/>
    <dgm:cxn modelId="{E76B5F10-D2C6-4305-AD56-438B6471BB25}" type="presParOf" srcId="{C93C84A7-142B-4A41-B725-CBDBADAC8178}" destId="{9E2824FF-7C34-4A11-8B2A-41E9808D4830}" srcOrd="1" destOrd="0" presId="urn:microsoft.com/office/officeart/2005/8/layout/orgChart1"/>
    <dgm:cxn modelId="{92C404B8-3352-4FB6-9B83-E3463E9AC3A6}" type="presParOf" srcId="{C93C84A7-142B-4A41-B725-CBDBADAC8178}" destId="{E7BCEC04-D970-4E6D-986E-2852C78589FD}" srcOrd="2" destOrd="0" presId="urn:microsoft.com/office/officeart/2005/8/layout/orgChart1"/>
    <dgm:cxn modelId="{FE39FF98-15DD-4BB3-BF32-84AFFB16A030}" type="presParOf" srcId="{5164D602-446F-4B4B-B5B2-243001CA1F43}" destId="{5992EF82-371B-4D61-8E51-B3B03F0CAA69}" srcOrd="4" destOrd="0" presId="urn:microsoft.com/office/officeart/2005/8/layout/orgChart1"/>
    <dgm:cxn modelId="{3ACE14B0-39EB-4862-8E23-D862CD06E817}" type="presParOf" srcId="{5164D602-446F-4B4B-B5B2-243001CA1F43}" destId="{91179DEE-9E72-478B-AE14-0F374DBB9D68}" srcOrd="5" destOrd="0" presId="urn:microsoft.com/office/officeart/2005/8/layout/orgChart1"/>
    <dgm:cxn modelId="{6C8593A9-8B75-4472-ABFB-B73F4BFA1911}" type="presParOf" srcId="{91179DEE-9E72-478B-AE14-0F374DBB9D68}" destId="{F0535221-CD7F-43C9-8397-53A3320DD0D6}" srcOrd="0" destOrd="0" presId="urn:microsoft.com/office/officeart/2005/8/layout/orgChart1"/>
    <dgm:cxn modelId="{296F82F4-B826-42AA-8DC3-D37B90AD1106}" type="presParOf" srcId="{F0535221-CD7F-43C9-8397-53A3320DD0D6}" destId="{20FE0D5A-E145-4388-A92F-1D9106CDA59B}" srcOrd="0" destOrd="0" presId="urn:microsoft.com/office/officeart/2005/8/layout/orgChart1"/>
    <dgm:cxn modelId="{DB29187E-AD4A-4533-9D64-300FDC224FB5}" type="presParOf" srcId="{F0535221-CD7F-43C9-8397-53A3320DD0D6}" destId="{A29579F7-5452-449E-B4D9-137C3DE1B6FB}" srcOrd="1" destOrd="0" presId="urn:microsoft.com/office/officeart/2005/8/layout/orgChart1"/>
    <dgm:cxn modelId="{02B67A9D-5EDE-4B49-AE73-29C02C9E38AD}" type="presParOf" srcId="{91179DEE-9E72-478B-AE14-0F374DBB9D68}" destId="{555F3CE4-D7BE-4D39-9F0B-94FBDA295E4B}" srcOrd="1" destOrd="0" presId="urn:microsoft.com/office/officeart/2005/8/layout/orgChart1"/>
    <dgm:cxn modelId="{FA7C5ADD-1E3B-4742-96E1-441E5A13F3E9}" type="presParOf" srcId="{91179DEE-9E72-478B-AE14-0F374DBB9D68}" destId="{28719458-C97D-4349-AB51-4115F5751B69}" srcOrd="2" destOrd="0" presId="urn:microsoft.com/office/officeart/2005/8/layout/orgChart1"/>
    <dgm:cxn modelId="{B9803499-8790-4FA5-A71A-C449E3223E6A}" type="presParOf" srcId="{FDFC2260-DAD2-4E3E-BDB6-B68DD5A0BA25}" destId="{EF53CB96-CF1B-4F87-B999-5142A2E40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47614-FCBD-4942-ABA0-ADCA3A331A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B3432-33C6-4F78-9448-8802D03BAD2D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Когнитивная составляющая (</a:t>
          </a:r>
          <a:r>
            <a:rPr lang="ru-RU" sz="3200" dirty="0" err="1" smtClean="0">
              <a:solidFill>
                <a:schemeClr val="tx1"/>
              </a:solidFill>
            </a:rPr>
            <a:t>cognito</a:t>
          </a:r>
          <a:r>
            <a:rPr lang="ru-RU" sz="3200" dirty="0" smtClean="0">
              <a:solidFill>
                <a:schemeClr val="tx1"/>
              </a:solidFill>
            </a:rPr>
            <a:t> –  «познание»)</a:t>
          </a:r>
          <a:endParaRPr lang="ru-RU" sz="3200" dirty="0">
            <a:solidFill>
              <a:schemeClr val="tx1"/>
            </a:solidFill>
          </a:endParaRPr>
        </a:p>
      </dgm:t>
    </dgm:pt>
    <dgm:pt modelId="{07B8A2FA-FD41-4512-8DC0-563A8BF8687F}" type="parTrans" cxnId="{DD132082-B501-47BC-AD92-D32CC11168E7}">
      <dgm:prSet/>
      <dgm:spPr/>
      <dgm:t>
        <a:bodyPr/>
        <a:lstStyle/>
        <a:p>
          <a:endParaRPr lang="ru-RU"/>
        </a:p>
      </dgm:t>
    </dgm:pt>
    <dgm:pt modelId="{5D0D06A4-0F8D-4A00-ADE3-9D7947E22436}" type="sibTrans" cxnId="{DD132082-B501-47BC-AD92-D32CC11168E7}">
      <dgm:prSet/>
      <dgm:spPr/>
      <dgm:t>
        <a:bodyPr/>
        <a:lstStyle/>
        <a:p>
          <a:endParaRPr lang="ru-RU"/>
        </a:p>
      </dgm:t>
    </dgm:pt>
    <dgm:pt modelId="{254ECED0-4215-4B50-8105-20A8B9F8560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Творческое мышление</a:t>
          </a:r>
        </a:p>
        <a:p>
          <a:endParaRPr lang="ru-RU" sz="2400" b="1" dirty="0" smtClean="0">
            <a:solidFill>
              <a:schemeClr val="tx1"/>
            </a:solidFill>
          </a:endParaRPr>
        </a:p>
        <a:p>
          <a:r>
            <a:rPr lang="ru-RU" sz="1200" b="1" dirty="0" smtClean="0">
              <a:solidFill>
                <a:schemeClr val="tx1"/>
              </a:solidFill>
            </a:rPr>
            <a:t>Оригинальность</a:t>
          </a:r>
        </a:p>
        <a:p>
          <a:r>
            <a:rPr lang="ru-RU" sz="1200" b="1" dirty="0" err="1" smtClean="0">
              <a:solidFill>
                <a:schemeClr val="tx1"/>
              </a:solidFill>
            </a:rPr>
            <a:t>Дивергентность</a:t>
          </a:r>
          <a:endParaRPr lang="ru-RU" sz="1200" b="1" dirty="0" smtClean="0">
            <a:solidFill>
              <a:schemeClr val="tx1"/>
            </a:solidFill>
          </a:endParaRPr>
        </a:p>
        <a:p>
          <a:r>
            <a:rPr lang="ru-RU" sz="1200" b="1" dirty="0" smtClean="0">
              <a:solidFill>
                <a:schemeClr val="tx1"/>
              </a:solidFill>
            </a:rPr>
            <a:t>Гибкость</a:t>
          </a:r>
        </a:p>
        <a:p>
          <a:r>
            <a:rPr lang="ru-RU" sz="1200" b="1" dirty="0" smtClean="0">
              <a:solidFill>
                <a:schemeClr val="tx1"/>
              </a:solidFill>
            </a:rPr>
            <a:t>Оперативность</a:t>
          </a:r>
        </a:p>
        <a:p>
          <a:r>
            <a:rPr lang="ru-RU" sz="1200" b="1" dirty="0" smtClean="0">
              <a:solidFill>
                <a:schemeClr val="tx1"/>
              </a:solidFill>
            </a:rPr>
            <a:t>Ассоциативность</a:t>
          </a:r>
        </a:p>
        <a:p>
          <a:r>
            <a:rPr lang="ru-RU" sz="1200" b="1" dirty="0" smtClean="0">
              <a:solidFill>
                <a:schemeClr val="tx1"/>
              </a:solidFill>
            </a:rPr>
            <a:t>Образность</a:t>
          </a:r>
          <a:endParaRPr lang="ru-RU" sz="1200" dirty="0">
            <a:solidFill>
              <a:schemeClr val="tx1"/>
            </a:solidFill>
          </a:endParaRPr>
        </a:p>
      </dgm:t>
    </dgm:pt>
    <dgm:pt modelId="{F71F5C9D-8D66-40D5-AECB-0A8806302215}" type="parTrans" cxnId="{B9E0DF86-7ECC-4E96-B718-D7D99A6843ED}">
      <dgm:prSet/>
      <dgm:spPr/>
      <dgm:t>
        <a:bodyPr/>
        <a:lstStyle/>
        <a:p>
          <a:endParaRPr lang="ru-RU"/>
        </a:p>
      </dgm:t>
    </dgm:pt>
    <dgm:pt modelId="{80C0B91F-2A18-47D5-956F-80252CBCED61}" type="sibTrans" cxnId="{B9E0DF86-7ECC-4E96-B718-D7D99A6843ED}">
      <dgm:prSet/>
      <dgm:spPr/>
      <dgm:t>
        <a:bodyPr/>
        <a:lstStyle/>
        <a:p>
          <a:endParaRPr lang="ru-RU"/>
        </a:p>
      </dgm:t>
    </dgm:pt>
    <dgm:pt modelId="{6693ADF9-E87E-4733-9E95-A91230B8BEC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Воображение</a:t>
          </a:r>
          <a:endParaRPr lang="ru-RU" sz="2800" dirty="0">
            <a:solidFill>
              <a:schemeClr val="tx1"/>
            </a:solidFill>
          </a:endParaRPr>
        </a:p>
      </dgm:t>
    </dgm:pt>
    <dgm:pt modelId="{35D8F0C8-BEF1-42D5-B926-7136A0AFD4AA}" type="parTrans" cxnId="{E1D2269D-92C3-4221-B948-56013169F53B}">
      <dgm:prSet/>
      <dgm:spPr/>
      <dgm:t>
        <a:bodyPr/>
        <a:lstStyle/>
        <a:p>
          <a:endParaRPr lang="ru-RU"/>
        </a:p>
      </dgm:t>
    </dgm:pt>
    <dgm:pt modelId="{BA38F499-1DBA-4116-9B8D-01496ACBF0A4}" type="sibTrans" cxnId="{E1D2269D-92C3-4221-B948-56013169F53B}">
      <dgm:prSet/>
      <dgm:spPr/>
      <dgm:t>
        <a:bodyPr/>
        <a:lstStyle/>
        <a:p>
          <a:endParaRPr lang="ru-RU"/>
        </a:p>
      </dgm:t>
    </dgm:pt>
    <dgm:pt modelId="{C2B49B3F-6BF0-4018-B116-0173657125F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Внимание, восприятие, память</a:t>
          </a:r>
          <a:endParaRPr lang="ru-RU" sz="2800" dirty="0">
            <a:solidFill>
              <a:schemeClr val="tx1"/>
            </a:solidFill>
          </a:endParaRPr>
        </a:p>
      </dgm:t>
    </dgm:pt>
    <dgm:pt modelId="{E23978CF-53F6-4F71-A844-8BD25353F328}" type="parTrans" cxnId="{217F9E94-38C9-4419-B178-A8702DE9E55B}">
      <dgm:prSet/>
      <dgm:spPr/>
      <dgm:t>
        <a:bodyPr/>
        <a:lstStyle/>
        <a:p>
          <a:endParaRPr lang="ru-RU"/>
        </a:p>
      </dgm:t>
    </dgm:pt>
    <dgm:pt modelId="{6B247F7D-B6E1-4590-BF9F-2F39F1EDE2FD}" type="sibTrans" cxnId="{217F9E94-38C9-4419-B178-A8702DE9E55B}">
      <dgm:prSet/>
      <dgm:spPr/>
      <dgm:t>
        <a:bodyPr/>
        <a:lstStyle/>
        <a:p>
          <a:endParaRPr lang="ru-RU"/>
        </a:p>
      </dgm:t>
    </dgm:pt>
    <dgm:pt modelId="{34331E9D-9241-4966-96B4-86AE30357D97}" type="pres">
      <dgm:prSet presAssocID="{E2547614-FCBD-4942-ABA0-ADCA3A331A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99224C-9A5A-49C4-BBE0-BBEDE1603B8F}" type="pres">
      <dgm:prSet presAssocID="{006B3432-33C6-4F78-9448-8802D03BAD2D}" presName="hierRoot1" presStyleCnt="0">
        <dgm:presLayoutVars>
          <dgm:hierBranch val="init"/>
        </dgm:presLayoutVars>
      </dgm:prSet>
      <dgm:spPr/>
    </dgm:pt>
    <dgm:pt modelId="{35EE970C-EC9E-4382-B525-D2242A081971}" type="pres">
      <dgm:prSet presAssocID="{006B3432-33C6-4F78-9448-8802D03BAD2D}" presName="rootComposite1" presStyleCnt="0"/>
      <dgm:spPr/>
    </dgm:pt>
    <dgm:pt modelId="{4171D893-FEE6-4786-A958-2CC98C951C74}" type="pres">
      <dgm:prSet presAssocID="{006B3432-33C6-4F78-9448-8802D03BAD2D}" presName="rootText1" presStyleLbl="node0" presStyleIdx="0" presStyleCnt="1" custScaleX="233341" custScaleY="218027" custLinFactNeighborX="-1054" custLinFactNeighborY="-4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FC40AA-90BF-45C0-808C-36AEE3F4913A}" type="pres">
      <dgm:prSet presAssocID="{006B3432-33C6-4F78-9448-8802D03BAD2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9ABA614-A58A-4BEA-99D4-7AE9F83029E8}" type="pres">
      <dgm:prSet presAssocID="{006B3432-33C6-4F78-9448-8802D03BAD2D}" presName="hierChild2" presStyleCnt="0"/>
      <dgm:spPr/>
    </dgm:pt>
    <dgm:pt modelId="{9A05D41D-0F64-4651-8357-7523FFE4E79E}" type="pres">
      <dgm:prSet presAssocID="{F71F5C9D-8D66-40D5-AECB-0A880630221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F98ED98-5051-47B8-AC49-63B912EAB1BF}" type="pres">
      <dgm:prSet presAssocID="{254ECED0-4215-4B50-8105-20A8B9F85602}" presName="hierRoot2" presStyleCnt="0">
        <dgm:presLayoutVars>
          <dgm:hierBranch val="init"/>
        </dgm:presLayoutVars>
      </dgm:prSet>
      <dgm:spPr/>
    </dgm:pt>
    <dgm:pt modelId="{3F66703B-DAC3-4D34-97D5-7E3DF28204F8}" type="pres">
      <dgm:prSet presAssocID="{254ECED0-4215-4B50-8105-20A8B9F85602}" presName="rootComposite" presStyleCnt="0"/>
      <dgm:spPr/>
    </dgm:pt>
    <dgm:pt modelId="{EAB1E237-CC6F-4522-9E25-2709C65F925A}" type="pres">
      <dgm:prSet presAssocID="{254ECED0-4215-4B50-8105-20A8B9F85602}" presName="rootText" presStyleLbl="node2" presStyleIdx="0" presStyleCnt="3" custScaleX="100063" custScaleY="158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48064-2BFB-40DC-A9F4-8673F06C7B52}" type="pres">
      <dgm:prSet presAssocID="{254ECED0-4215-4B50-8105-20A8B9F85602}" presName="rootConnector" presStyleLbl="node2" presStyleIdx="0" presStyleCnt="3"/>
      <dgm:spPr/>
      <dgm:t>
        <a:bodyPr/>
        <a:lstStyle/>
        <a:p>
          <a:endParaRPr lang="ru-RU"/>
        </a:p>
      </dgm:t>
    </dgm:pt>
    <dgm:pt modelId="{5994EDDE-4AEB-458E-9E85-2BD12394B83B}" type="pres">
      <dgm:prSet presAssocID="{254ECED0-4215-4B50-8105-20A8B9F85602}" presName="hierChild4" presStyleCnt="0"/>
      <dgm:spPr/>
    </dgm:pt>
    <dgm:pt modelId="{5F6C7D17-6F1A-481A-976B-D195EFB57D9B}" type="pres">
      <dgm:prSet presAssocID="{254ECED0-4215-4B50-8105-20A8B9F85602}" presName="hierChild5" presStyleCnt="0"/>
      <dgm:spPr/>
    </dgm:pt>
    <dgm:pt modelId="{6C08D2AA-6329-4C5A-A1C8-3E332BDB1920}" type="pres">
      <dgm:prSet presAssocID="{35D8F0C8-BEF1-42D5-B926-7136A0AFD4A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F38452D-307F-40A4-926F-2285FD7C2758}" type="pres">
      <dgm:prSet presAssocID="{6693ADF9-E87E-4733-9E95-A91230B8BEC6}" presName="hierRoot2" presStyleCnt="0">
        <dgm:presLayoutVars>
          <dgm:hierBranch val="init"/>
        </dgm:presLayoutVars>
      </dgm:prSet>
      <dgm:spPr/>
    </dgm:pt>
    <dgm:pt modelId="{B26917A5-9E13-46F4-86C7-E774E50411D3}" type="pres">
      <dgm:prSet presAssocID="{6693ADF9-E87E-4733-9E95-A91230B8BEC6}" presName="rootComposite" presStyleCnt="0"/>
      <dgm:spPr/>
    </dgm:pt>
    <dgm:pt modelId="{4625C822-A1B5-4436-B666-10EB00814C51}" type="pres">
      <dgm:prSet presAssocID="{6693ADF9-E87E-4733-9E95-A91230B8B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DB83E7-513F-41E1-8F46-B2BFE74F1B5C}" type="pres">
      <dgm:prSet presAssocID="{6693ADF9-E87E-4733-9E95-A91230B8BEC6}" presName="rootConnector" presStyleLbl="node2" presStyleIdx="1" presStyleCnt="3"/>
      <dgm:spPr/>
      <dgm:t>
        <a:bodyPr/>
        <a:lstStyle/>
        <a:p>
          <a:endParaRPr lang="ru-RU"/>
        </a:p>
      </dgm:t>
    </dgm:pt>
    <dgm:pt modelId="{AA4D32F0-B12F-4181-9AF5-F42058A00C91}" type="pres">
      <dgm:prSet presAssocID="{6693ADF9-E87E-4733-9E95-A91230B8BEC6}" presName="hierChild4" presStyleCnt="0"/>
      <dgm:spPr/>
    </dgm:pt>
    <dgm:pt modelId="{5C791CBC-EF70-4C7E-8FF7-20CE49C62FE4}" type="pres">
      <dgm:prSet presAssocID="{6693ADF9-E87E-4733-9E95-A91230B8BEC6}" presName="hierChild5" presStyleCnt="0"/>
      <dgm:spPr/>
    </dgm:pt>
    <dgm:pt modelId="{69F05A13-07A7-421C-8AF9-2918214E07C8}" type="pres">
      <dgm:prSet presAssocID="{E23978CF-53F6-4F71-A844-8BD25353F32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E5BED65-7C82-401D-BDB4-7DEB69E57751}" type="pres">
      <dgm:prSet presAssocID="{C2B49B3F-6BF0-4018-B116-0173657125F0}" presName="hierRoot2" presStyleCnt="0">
        <dgm:presLayoutVars>
          <dgm:hierBranch val="init"/>
        </dgm:presLayoutVars>
      </dgm:prSet>
      <dgm:spPr/>
    </dgm:pt>
    <dgm:pt modelId="{2D23CC68-3A09-49DE-B98F-2C5E61130BD5}" type="pres">
      <dgm:prSet presAssocID="{C2B49B3F-6BF0-4018-B116-0173657125F0}" presName="rootComposite" presStyleCnt="0"/>
      <dgm:spPr/>
    </dgm:pt>
    <dgm:pt modelId="{42D09332-C9B5-4A90-9A2D-E6218F59F828}" type="pres">
      <dgm:prSet presAssocID="{C2B49B3F-6BF0-4018-B116-0173657125F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F79F0C-FA24-4BA2-9BEE-448B0F3B337D}" type="pres">
      <dgm:prSet presAssocID="{C2B49B3F-6BF0-4018-B116-0173657125F0}" presName="rootConnector" presStyleLbl="node2" presStyleIdx="2" presStyleCnt="3"/>
      <dgm:spPr/>
      <dgm:t>
        <a:bodyPr/>
        <a:lstStyle/>
        <a:p>
          <a:endParaRPr lang="ru-RU"/>
        </a:p>
      </dgm:t>
    </dgm:pt>
    <dgm:pt modelId="{FA660CB2-50FC-4A8C-9842-25EB0114878C}" type="pres">
      <dgm:prSet presAssocID="{C2B49B3F-6BF0-4018-B116-0173657125F0}" presName="hierChild4" presStyleCnt="0"/>
      <dgm:spPr/>
    </dgm:pt>
    <dgm:pt modelId="{41028F46-C875-47CC-B983-D8425BAFDBF7}" type="pres">
      <dgm:prSet presAssocID="{C2B49B3F-6BF0-4018-B116-0173657125F0}" presName="hierChild5" presStyleCnt="0"/>
      <dgm:spPr/>
    </dgm:pt>
    <dgm:pt modelId="{77BD69A1-F2F8-4512-9F98-B780F6A47A4C}" type="pres">
      <dgm:prSet presAssocID="{006B3432-33C6-4F78-9448-8802D03BAD2D}" presName="hierChild3" presStyleCnt="0"/>
      <dgm:spPr/>
    </dgm:pt>
  </dgm:ptLst>
  <dgm:cxnLst>
    <dgm:cxn modelId="{73E83766-36CB-4369-85F6-3F926E8578B0}" type="presOf" srcId="{E23978CF-53F6-4F71-A844-8BD25353F328}" destId="{69F05A13-07A7-421C-8AF9-2918214E07C8}" srcOrd="0" destOrd="0" presId="urn:microsoft.com/office/officeart/2005/8/layout/orgChart1"/>
    <dgm:cxn modelId="{39353536-1DCD-4802-9458-608C31C7BD23}" type="presOf" srcId="{6693ADF9-E87E-4733-9E95-A91230B8BEC6}" destId="{D1DB83E7-513F-41E1-8F46-B2BFE74F1B5C}" srcOrd="1" destOrd="0" presId="urn:microsoft.com/office/officeart/2005/8/layout/orgChart1"/>
    <dgm:cxn modelId="{4FC76DE8-DCA2-4403-9748-4FC73887D715}" type="presOf" srcId="{F71F5C9D-8D66-40D5-AECB-0A8806302215}" destId="{9A05D41D-0F64-4651-8357-7523FFE4E79E}" srcOrd="0" destOrd="0" presId="urn:microsoft.com/office/officeart/2005/8/layout/orgChart1"/>
    <dgm:cxn modelId="{B9E0DF86-7ECC-4E96-B718-D7D99A6843ED}" srcId="{006B3432-33C6-4F78-9448-8802D03BAD2D}" destId="{254ECED0-4215-4B50-8105-20A8B9F85602}" srcOrd="0" destOrd="0" parTransId="{F71F5C9D-8D66-40D5-AECB-0A8806302215}" sibTransId="{80C0B91F-2A18-47D5-956F-80252CBCED61}"/>
    <dgm:cxn modelId="{DD132082-B501-47BC-AD92-D32CC11168E7}" srcId="{E2547614-FCBD-4942-ABA0-ADCA3A331A1F}" destId="{006B3432-33C6-4F78-9448-8802D03BAD2D}" srcOrd="0" destOrd="0" parTransId="{07B8A2FA-FD41-4512-8DC0-563A8BF8687F}" sibTransId="{5D0D06A4-0F8D-4A00-ADE3-9D7947E22436}"/>
    <dgm:cxn modelId="{7F5D32C2-707C-4E6E-B8E1-FAE5424DB4AC}" type="presOf" srcId="{6693ADF9-E87E-4733-9E95-A91230B8BEC6}" destId="{4625C822-A1B5-4436-B666-10EB00814C51}" srcOrd="0" destOrd="0" presId="urn:microsoft.com/office/officeart/2005/8/layout/orgChart1"/>
    <dgm:cxn modelId="{C1107ABC-33A0-4DBE-84AD-414C16FC3D61}" type="presOf" srcId="{E2547614-FCBD-4942-ABA0-ADCA3A331A1F}" destId="{34331E9D-9241-4966-96B4-86AE30357D97}" srcOrd="0" destOrd="0" presId="urn:microsoft.com/office/officeart/2005/8/layout/orgChart1"/>
    <dgm:cxn modelId="{992AD424-A7E6-4297-9698-42CE3F034024}" type="presOf" srcId="{C2B49B3F-6BF0-4018-B116-0173657125F0}" destId="{34F79F0C-FA24-4BA2-9BEE-448B0F3B337D}" srcOrd="1" destOrd="0" presId="urn:microsoft.com/office/officeart/2005/8/layout/orgChart1"/>
    <dgm:cxn modelId="{45D0DA2D-BFF5-4367-B4E9-85B2244B2488}" type="presOf" srcId="{254ECED0-4215-4B50-8105-20A8B9F85602}" destId="{90448064-2BFB-40DC-A9F4-8673F06C7B52}" srcOrd="1" destOrd="0" presId="urn:microsoft.com/office/officeart/2005/8/layout/orgChart1"/>
    <dgm:cxn modelId="{6FC5D676-AF49-419F-AC7D-7033B2CE4379}" type="presOf" srcId="{006B3432-33C6-4F78-9448-8802D03BAD2D}" destId="{6CFC40AA-90BF-45C0-808C-36AEE3F4913A}" srcOrd="1" destOrd="0" presId="urn:microsoft.com/office/officeart/2005/8/layout/orgChart1"/>
    <dgm:cxn modelId="{E1D2269D-92C3-4221-B948-56013169F53B}" srcId="{006B3432-33C6-4F78-9448-8802D03BAD2D}" destId="{6693ADF9-E87E-4733-9E95-A91230B8BEC6}" srcOrd="1" destOrd="0" parTransId="{35D8F0C8-BEF1-42D5-B926-7136A0AFD4AA}" sibTransId="{BA38F499-1DBA-4116-9B8D-01496ACBF0A4}"/>
    <dgm:cxn modelId="{D967BD33-D6CA-43D2-921D-D33E5F0EB33C}" type="presOf" srcId="{35D8F0C8-BEF1-42D5-B926-7136A0AFD4AA}" destId="{6C08D2AA-6329-4C5A-A1C8-3E332BDB1920}" srcOrd="0" destOrd="0" presId="urn:microsoft.com/office/officeart/2005/8/layout/orgChart1"/>
    <dgm:cxn modelId="{217F9E94-38C9-4419-B178-A8702DE9E55B}" srcId="{006B3432-33C6-4F78-9448-8802D03BAD2D}" destId="{C2B49B3F-6BF0-4018-B116-0173657125F0}" srcOrd="2" destOrd="0" parTransId="{E23978CF-53F6-4F71-A844-8BD25353F328}" sibTransId="{6B247F7D-B6E1-4590-BF9F-2F39F1EDE2FD}"/>
    <dgm:cxn modelId="{06DB8A80-1A2E-4E49-8252-B4BF03C0339A}" type="presOf" srcId="{006B3432-33C6-4F78-9448-8802D03BAD2D}" destId="{4171D893-FEE6-4786-A958-2CC98C951C74}" srcOrd="0" destOrd="0" presId="urn:microsoft.com/office/officeart/2005/8/layout/orgChart1"/>
    <dgm:cxn modelId="{FEB245A4-999B-45E1-984A-DF9572C5A133}" type="presOf" srcId="{254ECED0-4215-4B50-8105-20A8B9F85602}" destId="{EAB1E237-CC6F-4522-9E25-2709C65F925A}" srcOrd="0" destOrd="0" presId="urn:microsoft.com/office/officeart/2005/8/layout/orgChart1"/>
    <dgm:cxn modelId="{B29F4E7E-564A-470B-B6DD-874DDA4BB015}" type="presOf" srcId="{C2B49B3F-6BF0-4018-B116-0173657125F0}" destId="{42D09332-C9B5-4A90-9A2D-E6218F59F828}" srcOrd="0" destOrd="0" presId="urn:microsoft.com/office/officeart/2005/8/layout/orgChart1"/>
    <dgm:cxn modelId="{7B426323-C4A0-4C9A-A2B2-BB447644B75F}" type="presParOf" srcId="{34331E9D-9241-4966-96B4-86AE30357D97}" destId="{5899224C-9A5A-49C4-BBE0-BBEDE1603B8F}" srcOrd="0" destOrd="0" presId="urn:microsoft.com/office/officeart/2005/8/layout/orgChart1"/>
    <dgm:cxn modelId="{ECFD6368-0CFA-4643-A13E-659D127A43CD}" type="presParOf" srcId="{5899224C-9A5A-49C4-BBE0-BBEDE1603B8F}" destId="{35EE970C-EC9E-4382-B525-D2242A081971}" srcOrd="0" destOrd="0" presId="urn:microsoft.com/office/officeart/2005/8/layout/orgChart1"/>
    <dgm:cxn modelId="{169C1784-43BE-4F44-A2C5-C56AD1C245AE}" type="presParOf" srcId="{35EE970C-EC9E-4382-B525-D2242A081971}" destId="{4171D893-FEE6-4786-A958-2CC98C951C74}" srcOrd="0" destOrd="0" presId="urn:microsoft.com/office/officeart/2005/8/layout/orgChart1"/>
    <dgm:cxn modelId="{DBDFA65B-E167-460A-9DED-0ABC69AE73D7}" type="presParOf" srcId="{35EE970C-EC9E-4382-B525-D2242A081971}" destId="{6CFC40AA-90BF-45C0-808C-36AEE3F4913A}" srcOrd="1" destOrd="0" presId="urn:microsoft.com/office/officeart/2005/8/layout/orgChart1"/>
    <dgm:cxn modelId="{3742F541-5C7C-4235-82EF-7C771EF40F20}" type="presParOf" srcId="{5899224C-9A5A-49C4-BBE0-BBEDE1603B8F}" destId="{C9ABA614-A58A-4BEA-99D4-7AE9F83029E8}" srcOrd="1" destOrd="0" presId="urn:microsoft.com/office/officeart/2005/8/layout/orgChart1"/>
    <dgm:cxn modelId="{9A297ACE-4D7F-42F2-919D-0F406E4659E6}" type="presParOf" srcId="{C9ABA614-A58A-4BEA-99D4-7AE9F83029E8}" destId="{9A05D41D-0F64-4651-8357-7523FFE4E79E}" srcOrd="0" destOrd="0" presId="urn:microsoft.com/office/officeart/2005/8/layout/orgChart1"/>
    <dgm:cxn modelId="{CFBEE00C-F7C3-4198-8445-16BE688695FA}" type="presParOf" srcId="{C9ABA614-A58A-4BEA-99D4-7AE9F83029E8}" destId="{2F98ED98-5051-47B8-AC49-63B912EAB1BF}" srcOrd="1" destOrd="0" presId="urn:microsoft.com/office/officeart/2005/8/layout/orgChart1"/>
    <dgm:cxn modelId="{790F89A8-6C51-49C4-A51C-1B8C47AA1691}" type="presParOf" srcId="{2F98ED98-5051-47B8-AC49-63B912EAB1BF}" destId="{3F66703B-DAC3-4D34-97D5-7E3DF28204F8}" srcOrd="0" destOrd="0" presId="urn:microsoft.com/office/officeart/2005/8/layout/orgChart1"/>
    <dgm:cxn modelId="{F0F52508-2F0C-4450-A427-F4F6828F38FA}" type="presParOf" srcId="{3F66703B-DAC3-4D34-97D5-7E3DF28204F8}" destId="{EAB1E237-CC6F-4522-9E25-2709C65F925A}" srcOrd="0" destOrd="0" presId="urn:microsoft.com/office/officeart/2005/8/layout/orgChart1"/>
    <dgm:cxn modelId="{A1DC5794-A40D-4B9C-80F7-CE4E70FB3482}" type="presParOf" srcId="{3F66703B-DAC3-4D34-97D5-7E3DF28204F8}" destId="{90448064-2BFB-40DC-A9F4-8673F06C7B52}" srcOrd="1" destOrd="0" presId="urn:microsoft.com/office/officeart/2005/8/layout/orgChart1"/>
    <dgm:cxn modelId="{38461896-59F1-406F-A961-33CC30C0E8A1}" type="presParOf" srcId="{2F98ED98-5051-47B8-AC49-63B912EAB1BF}" destId="{5994EDDE-4AEB-458E-9E85-2BD12394B83B}" srcOrd="1" destOrd="0" presId="urn:microsoft.com/office/officeart/2005/8/layout/orgChart1"/>
    <dgm:cxn modelId="{FF10C2B6-7280-4A0B-86DD-15836B8663EB}" type="presParOf" srcId="{2F98ED98-5051-47B8-AC49-63B912EAB1BF}" destId="{5F6C7D17-6F1A-481A-976B-D195EFB57D9B}" srcOrd="2" destOrd="0" presId="urn:microsoft.com/office/officeart/2005/8/layout/orgChart1"/>
    <dgm:cxn modelId="{BEEDD52A-F5ED-4A7B-B0F9-CB125A0CBE00}" type="presParOf" srcId="{C9ABA614-A58A-4BEA-99D4-7AE9F83029E8}" destId="{6C08D2AA-6329-4C5A-A1C8-3E332BDB1920}" srcOrd="2" destOrd="0" presId="urn:microsoft.com/office/officeart/2005/8/layout/orgChart1"/>
    <dgm:cxn modelId="{79958618-DF8C-40AA-A04B-E50F4BFC7004}" type="presParOf" srcId="{C9ABA614-A58A-4BEA-99D4-7AE9F83029E8}" destId="{AF38452D-307F-40A4-926F-2285FD7C2758}" srcOrd="3" destOrd="0" presId="urn:microsoft.com/office/officeart/2005/8/layout/orgChart1"/>
    <dgm:cxn modelId="{659C6061-6E40-4435-9565-31238D60583C}" type="presParOf" srcId="{AF38452D-307F-40A4-926F-2285FD7C2758}" destId="{B26917A5-9E13-46F4-86C7-E774E50411D3}" srcOrd="0" destOrd="0" presId="urn:microsoft.com/office/officeart/2005/8/layout/orgChart1"/>
    <dgm:cxn modelId="{8FE583AF-FD83-4F61-9B74-4074F7C3D311}" type="presParOf" srcId="{B26917A5-9E13-46F4-86C7-E774E50411D3}" destId="{4625C822-A1B5-4436-B666-10EB00814C51}" srcOrd="0" destOrd="0" presId="urn:microsoft.com/office/officeart/2005/8/layout/orgChart1"/>
    <dgm:cxn modelId="{283F1D7B-0D46-41BD-9C6A-8AB1C9ECB581}" type="presParOf" srcId="{B26917A5-9E13-46F4-86C7-E774E50411D3}" destId="{D1DB83E7-513F-41E1-8F46-B2BFE74F1B5C}" srcOrd="1" destOrd="0" presId="urn:microsoft.com/office/officeart/2005/8/layout/orgChart1"/>
    <dgm:cxn modelId="{B40F1627-1186-4F5A-9CC9-F75B098F413F}" type="presParOf" srcId="{AF38452D-307F-40A4-926F-2285FD7C2758}" destId="{AA4D32F0-B12F-4181-9AF5-F42058A00C91}" srcOrd="1" destOrd="0" presId="urn:microsoft.com/office/officeart/2005/8/layout/orgChart1"/>
    <dgm:cxn modelId="{7160F84E-0748-42B9-AC17-0162EBE17A33}" type="presParOf" srcId="{AF38452D-307F-40A4-926F-2285FD7C2758}" destId="{5C791CBC-EF70-4C7E-8FF7-20CE49C62FE4}" srcOrd="2" destOrd="0" presId="urn:microsoft.com/office/officeart/2005/8/layout/orgChart1"/>
    <dgm:cxn modelId="{A3FA475F-6BC9-4F49-A49B-061F2A690816}" type="presParOf" srcId="{C9ABA614-A58A-4BEA-99D4-7AE9F83029E8}" destId="{69F05A13-07A7-421C-8AF9-2918214E07C8}" srcOrd="4" destOrd="0" presId="urn:microsoft.com/office/officeart/2005/8/layout/orgChart1"/>
    <dgm:cxn modelId="{E7E0F275-6D63-49F2-BD69-2530CE48332D}" type="presParOf" srcId="{C9ABA614-A58A-4BEA-99D4-7AE9F83029E8}" destId="{4E5BED65-7C82-401D-BDB4-7DEB69E57751}" srcOrd="5" destOrd="0" presId="urn:microsoft.com/office/officeart/2005/8/layout/orgChart1"/>
    <dgm:cxn modelId="{F439C3CA-0EA7-41B3-9AE7-EF4E5ABD65F3}" type="presParOf" srcId="{4E5BED65-7C82-401D-BDB4-7DEB69E57751}" destId="{2D23CC68-3A09-49DE-B98F-2C5E61130BD5}" srcOrd="0" destOrd="0" presId="urn:microsoft.com/office/officeart/2005/8/layout/orgChart1"/>
    <dgm:cxn modelId="{C895F847-0523-49C4-9AE3-98F383D384B5}" type="presParOf" srcId="{2D23CC68-3A09-49DE-B98F-2C5E61130BD5}" destId="{42D09332-C9B5-4A90-9A2D-E6218F59F828}" srcOrd="0" destOrd="0" presId="urn:microsoft.com/office/officeart/2005/8/layout/orgChart1"/>
    <dgm:cxn modelId="{3FB43617-51EF-450C-831C-4A2E0B164095}" type="presParOf" srcId="{2D23CC68-3A09-49DE-B98F-2C5E61130BD5}" destId="{34F79F0C-FA24-4BA2-9BEE-448B0F3B337D}" srcOrd="1" destOrd="0" presId="urn:microsoft.com/office/officeart/2005/8/layout/orgChart1"/>
    <dgm:cxn modelId="{C2E0C11E-B0DF-4133-AB63-5EA73AB2C932}" type="presParOf" srcId="{4E5BED65-7C82-401D-BDB4-7DEB69E57751}" destId="{FA660CB2-50FC-4A8C-9842-25EB0114878C}" srcOrd="1" destOrd="0" presId="urn:microsoft.com/office/officeart/2005/8/layout/orgChart1"/>
    <dgm:cxn modelId="{A22C8DB9-8D70-4BA0-B057-8C4173BF176E}" type="presParOf" srcId="{4E5BED65-7C82-401D-BDB4-7DEB69E57751}" destId="{41028F46-C875-47CC-B983-D8425BAFDBF7}" srcOrd="2" destOrd="0" presId="urn:microsoft.com/office/officeart/2005/8/layout/orgChart1"/>
    <dgm:cxn modelId="{73BCA1B6-9B75-4C0F-81CC-6085BFC783B0}" type="presParOf" srcId="{5899224C-9A5A-49C4-BBE0-BBEDE1603B8F}" destId="{77BD69A1-F2F8-4512-9F98-B780F6A47A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2EF82-371B-4D61-8E51-B3B03F0CAA69}">
      <dsp:nvSpPr>
        <dsp:cNvPr id="0" name=""/>
        <dsp:cNvSpPr/>
      </dsp:nvSpPr>
      <dsp:spPr>
        <a:xfrm>
          <a:off x="4395243" y="2439196"/>
          <a:ext cx="3109667" cy="539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47"/>
              </a:lnTo>
              <a:lnTo>
                <a:pt x="3109667" y="269847"/>
              </a:lnTo>
              <a:lnTo>
                <a:pt x="3109667" y="5396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C85C3-BB3C-46E4-9379-6A3924945787}">
      <dsp:nvSpPr>
        <dsp:cNvPr id="0" name=""/>
        <dsp:cNvSpPr/>
      </dsp:nvSpPr>
      <dsp:spPr>
        <a:xfrm>
          <a:off x="4349524" y="2439196"/>
          <a:ext cx="91440" cy="5396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6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B8B24-86FC-4062-814C-D824299AA714}">
      <dsp:nvSpPr>
        <dsp:cNvPr id="0" name=""/>
        <dsp:cNvSpPr/>
      </dsp:nvSpPr>
      <dsp:spPr>
        <a:xfrm>
          <a:off x="1285576" y="2439196"/>
          <a:ext cx="3109667" cy="539694"/>
        </a:xfrm>
        <a:custGeom>
          <a:avLst/>
          <a:gdLst/>
          <a:ahLst/>
          <a:cxnLst/>
          <a:rect l="0" t="0" r="0" b="0"/>
          <a:pathLst>
            <a:path>
              <a:moveTo>
                <a:pt x="3109667" y="0"/>
              </a:moveTo>
              <a:lnTo>
                <a:pt x="3109667" y="269847"/>
              </a:lnTo>
              <a:lnTo>
                <a:pt x="0" y="269847"/>
              </a:lnTo>
              <a:lnTo>
                <a:pt x="0" y="5396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49A68-688B-47D3-BF29-1EB1BA7FF603}">
      <dsp:nvSpPr>
        <dsp:cNvPr id="0" name=""/>
        <dsp:cNvSpPr/>
      </dsp:nvSpPr>
      <dsp:spPr>
        <a:xfrm>
          <a:off x="3110257" y="1154210"/>
          <a:ext cx="2569972" cy="1284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Структура креативности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3110257" y="1154210"/>
        <a:ext cx="2569972" cy="1284986"/>
      </dsp:txXfrm>
    </dsp:sp>
    <dsp:sp modelId="{61E48DAF-362B-436F-BE76-9146F6EB7919}">
      <dsp:nvSpPr>
        <dsp:cNvPr id="0" name=""/>
        <dsp:cNvSpPr/>
      </dsp:nvSpPr>
      <dsp:spPr>
        <a:xfrm>
          <a:off x="590" y="2978891"/>
          <a:ext cx="2569972" cy="1284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Когнитивная составляющая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590" y="2978891"/>
        <a:ext cx="2569972" cy="1284986"/>
      </dsp:txXfrm>
    </dsp:sp>
    <dsp:sp modelId="{189C233B-F7A6-457D-B38A-D1E1621A91B8}">
      <dsp:nvSpPr>
        <dsp:cNvPr id="0" name=""/>
        <dsp:cNvSpPr/>
      </dsp:nvSpPr>
      <dsp:spPr>
        <a:xfrm>
          <a:off x="3110257" y="2978891"/>
          <a:ext cx="2569972" cy="1284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Эмоциональная составляющая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3110257" y="2978891"/>
        <a:ext cx="2569972" cy="1284986"/>
      </dsp:txXfrm>
    </dsp:sp>
    <dsp:sp modelId="{20FE0D5A-E145-4388-A92F-1D9106CDA59B}">
      <dsp:nvSpPr>
        <dsp:cNvPr id="0" name=""/>
        <dsp:cNvSpPr/>
      </dsp:nvSpPr>
      <dsp:spPr>
        <a:xfrm>
          <a:off x="6219924" y="2978891"/>
          <a:ext cx="2569972" cy="1284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Волевая составляющая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6219924" y="2978891"/>
        <a:ext cx="2569972" cy="1284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05A13-07A7-421C-8AF9-2918214E07C8}">
      <dsp:nvSpPr>
        <dsp:cNvPr id="0" name=""/>
        <dsp:cNvSpPr/>
      </dsp:nvSpPr>
      <dsp:spPr>
        <a:xfrm>
          <a:off x="5491249" y="3385103"/>
          <a:ext cx="3791016" cy="654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97"/>
              </a:lnTo>
              <a:lnTo>
                <a:pt x="3791016" y="327997"/>
              </a:lnTo>
              <a:lnTo>
                <a:pt x="3791016" y="654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8D2AA-6329-4C5A-A1C8-3E332BDB1920}">
      <dsp:nvSpPr>
        <dsp:cNvPr id="0" name=""/>
        <dsp:cNvSpPr/>
      </dsp:nvSpPr>
      <dsp:spPr>
        <a:xfrm>
          <a:off x="5445529" y="3385103"/>
          <a:ext cx="91440" cy="654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997"/>
              </a:lnTo>
              <a:lnTo>
                <a:pt x="79427" y="327997"/>
              </a:lnTo>
              <a:lnTo>
                <a:pt x="79427" y="654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D41D-0F64-4651-8357-7523FFE4E79E}">
      <dsp:nvSpPr>
        <dsp:cNvPr id="0" name=""/>
        <dsp:cNvSpPr/>
      </dsp:nvSpPr>
      <dsp:spPr>
        <a:xfrm>
          <a:off x="1766668" y="3385103"/>
          <a:ext cx="3724580" cy="654044"/>
        </a:xfrm>
        <a:custGeom>
          <a:avLst/>
          <a:gdLst/>
          <a:ahLst/>
          <a:cxnLst/>
          <a:rect l="0" t="0" r="0" b="0"/>
          <a:pathLst>
            <a:path>
              <a:moveTo>
                <a:pt x="3724580" y="0"/>
              </a:moveTo>
              <a:lnTo>
                <a:pt x="3724580" y="327997"/>
              </a:lnTo>
              <a:lnTo>
                <a:pt x="0" y="327997"/>
              </a:lnTo>
              <a:lnTo>
                <a:pt x="0" y="654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1D893-FEE6-4786-A958-2CC98C951C74}">
      <dsp:nvSpPr>
        <dsp:cNvPr id="0" name=""/>
        <dsp:cNvSpPr/>
      </dsp:nvSpPr>
      <dsp:spPr>
        <a:xfrm>
          <a:off x="1868379" y="0"/>
          <a:ext cx="7245738" cy="3385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Когнитивная составляющая (</a:t>
          </a:r>
          <a:r>
            <a:rPr lang="ru-RU" sz="3200" kern="1200" dirty="0" err="1" smtClean="0">
              <a:solidFill>
                <a:schemeClr val="tx1"/>
              </a:solidFill>
            </a:rPr>
            <a:t>cognito</a:t>
          </a:r>
          <a:r>
            <a:rPr lang="ru-RU" sz="3200" kern="1200" dirty="0" smtClean="0">
              <a:solidFill>
                <a:schemeClr val="tx1"/>
              </a:solidFill>
            </a:rPr>
            <a:t> –  «познание»)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868379" y="0"/>
        <a:ext cx="7245738" cy="3385103"/>
      </dsp:txXfrm>
    </dsp:sp>
    <dsp:sp modelId="{EAB1E237-CC6F-4522-9E25-2709C65F925A}">
      <dsp:nvSpPr>
        <dsp:cNvPr id="0" name=""/>
        <dsp:cNvSpPr/>
      </dsp:nvSpPr>
      <dsp:spPr>
        <a:xfrm>
          <a:off x="213082" y="4039147"/>
          <a:ext cx="3107170" cy="2453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Творческое мышление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Оригинальность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</a:rPr>
            <a:t>Дивергентность</a:t>
          </a:r>
          <a:endParaRPr lang="ru-RU" sz="12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Гибкость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Оперативность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Ассоциативность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Образность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13082" y="4039147"/>
        <a:ext cx="3107170" cy="2453647"/>
      </dsp:txXfrm>
    </dsp:sp>
    <dsp:sp modelId="{4625C822-A1B5-4436-B666-10EB00814C51}">
      <dsp:nvSpPr>
        <dsp:cNvPr id="0" name=""/>
        <dsp:cNvSpPr/>
      </dsp:nvSpPr>
      <dsp:spPr>
        <a:xfrm>
          <a:off x="3972348" y="4039147"/>
          <a:ext cx="3105214" cy="1552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Воображение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972348" y="4039147"/>
        <a:ext cx="3105214" cy="1552607"/>
      </dsp:txXfrm>
    </dsp:sp>
    <dsp:sp modelId="{42D09332-C9B5-4A90-9A2D-E6218F59F828}">
      <dsp:nvSpPr>
        <dsp:cNvPr id="0" name=""/>
        <dsp:cNvSpPr/>
      </dsp:nvSpPr>
      <dsp:spPr>
        <a:xfrm>
          <a:off x="7729658" y="4039147"/>
          <a:ext cx="3105214" cy="1552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Внимание, восприятие, память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729658" y="4039147"/>
        <a:ext cx="3105214" cy="1552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DD13-F7DC-4124-86A0-86F97F3F00BD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467-A2EB-4C22-AE1C-2F644B44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1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DD13-F7DC-4124-86A0-86F97F3F00BD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467-A2EB-4C22-AE1C-2F644B44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DD13-F7DC-4124-86A0-86F97F3F00BD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467-A2EB-4C22-AE1C-2F644B44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9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DD13-F7DC-4124-86A0-86F97F3F00BD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467-A2EB-4C22-AE1C-2F644B44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7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DD13-F7DC-4124-86A0-86F97F3F00BD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467-A2EB-4C22-AE1C-2F644B44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1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DD13-F7DC-4124-86A0-86F97F3F00BD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467-A2EB-4C22-AE1C-2F644B44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8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DD13-F7DC-4124-86A0-86F97F3F00BD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467-A2EB-4C22-AE1C-2F644B44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DD13-F7DC-4124-86A0-86F97F3F00BD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467-A2EB-4C22-AE1C-2F644B44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9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DD13-F7DC-4124-86A0-86F97F3F00BD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467-A2EB-4C22-AE1C-2F644B44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1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DD13-F7DC-4124-86A0-86F97F3F00BD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467-A2EB-4C22-AE1C-2F644B44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DD13-F7DC-4124-86A0-86F97F3F00BD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467-A2EB-4C22-AE1C-2F644B44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9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DD13-F7DC-4124-86A0-86F97F3F00BD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18467-A2EB-4C22-AE1C-2F644B44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7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sytests.org/cognitive/tunik-run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lytothesky.ru/wp-content/uploads/2017/10/412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" y="14273"/>
            <a:ext cx="11692264" cy="684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242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Aharoni" panose="02010803020104030203" pitchFamily="2" charset="-79"/>
              </a:rPr>
              <a:t>Занятие 1</a:t>
            </a:r>
            <a:br>
              <a:rPr lang="ru-RU" b="1" dirty="0" smtClean="0">
                <a:cs typeface="Aharoni" panose="02010803020104030203" pitchFamily="2" charset="-79"/>
              </a:rPr>
            </a:br>
            <a:r>
              <a:rPr lang="ru-RU" b="1" dirty="0" smtClean="0">
                <a:cs typeface="Aharoni" panose="02010803020104030203" pitchFamily="2" charset="-79"/>
              </a:rPr>
              <a:t>Что такое креативность?</a:t>
            </a:r>
            <a:br>
              <a:rPr lang="ru-RU" b="1" dirty="0" smtClean="0">
                <a:cs typeface="Aharoni" panose="02010803020104030203" pitchFamily="2" charset="-79"/>
              </a:rPr>
            </a:br>
            <a:endParaRPr lang="ru-RU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8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3234" y="57557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креативности (онлайн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диагностика):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psytests.org/cognitive/tunik-run.html</a:t>
            </a:r>
            <a:endParaRPr lang="ru-RU" sz="2400" dirty="0"/>
          </a:p>
        </p:txBody>
      </p:sp>
      <p:pic>
        <p:nvPicPr>
          <p:cNvPr id="3" name="Picture 2" descr="http://www.k-istine.ru/images/psychocults/training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8" y="2335387"/>
            <a:ext cx="4651374" cy="44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370" y="3105835"/>
            <a:ext cx="728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Segoe Script" panose="020B0504020000000003" pitchFamily="34" charset="0"/>
                <a:ea typeface="Times New Roman" panose="02020603050405020304" pitchFamily="18" charset="0"/>
              </a:rPr>
              <a:t>Благодарю за внимание</a:t>
            </a:r>
            <a:endParaRPr lang="ru-RU" sz="40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6126" y="96317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«Креативность»:</a:t>
            </a:r>
          </a:p>
          <a:p>
            <a:endParaRPr lang="ru-RU" b="1" dirty="0" smtClean="0">
              <a:solidFill>
                <a:srgbClr val="272727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ru-RU" b="1" dirty="0" err="1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creative</a:t>
            </a:r>
            <a:r>
              <a:rPr lang="ru-RU" b="1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 – творческий и «</a:t>
            </a:r>
            <a:r>
              <a:rPr lang="ru-RU" b="1" dirty="0" err="1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creatio</a:t>
            </a:r>
            <a:r>
              <a:rPr lang="ru-RU" b="1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 – </a:t>
            </a:r>
            <a:r>
              <a:rPr lang="ru-RU" b="1" dirty="0" smtClean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создание</a:t>
            </a:r>
          </a:p>
          <a:p>
            <a:endParaRPr lang="ru-RU" b="1" dirty="0" smtClean="0">
              <a:solidFill>
                <a:srgbClr val="272727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«</a:t>
            </a:r>
            <a:r>
              <a:rPr lang="ru-RU" b="1" dirty="0" err="1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creative</a:t>
            </a:r>
            <a:r>
              <a:rPr lang="ru-RU" b="1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 – </a:t>
            </a:r>
            <a:r>
              <a:rPr lang="ru-RU" b="1" dirty="0" smtClean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творчество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4043" y="3642314"/>
            <a:ext cx="8363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Креативность</a:t>
            </a:r>
            <a:r>
              <a:rPr lang="ru-RU" dirty="0" smtClean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ru-RU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способность, </a:t>
            </a:r>
            <a:r>
              <a:rPr lang="ru-RU" dirty="0" smtClean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выражающаяся </a:t>
            </a:r>
            <a:r>
              <a:rPr lang="ru-RU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уникальном способе решения проблем, умении найти неординарный выход из ситуации или создать нечто новое, не имея под рукой специализированных инструментов или ресурсов</a:t>
            </a:r>
            <a:endParaRPr lang="ru-RU" dirty="0"/>
          </a:p>
        </p:txBody>
      </p:sp>
      <p:pic>
        <p:nvPicPr>
          <p:cNvPr id="4098" name="Picture 2" descr="https://d4804za1f1gw.cloudfront.net/wp-content/uploads/sites/5/2018/04/29053100/bolle2_home_entry_knwldg-670x6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31" y="363693"/>
            <a:ext cx="2992459" cy="297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90094644"/>
              </p:ext>
            </p:extLst>
          </p:nvPr>
        </p:nvGraphicFramePr>
        <p:xfrm>
          <a:off x="1781479" y="419042"/>
          <a:ext cx="8790488" cy="54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8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83657697"/>
              </p:ext>
            </p:extLst>
          </p:nvPr>
        </p:nvGraphicFramePr>
        <p:xfrm>
          <a:off x="501041" y="363255"/>
          <a:ext cx="11047956" cy="649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lainebaileyinternational.com/wp-content/uploads/2012/04/iStock_000014152711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99" y="587511"/>
            <a:ext cx="70580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5501" y="721521"/>
            <a:ext cx="6096000" cy="29520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1950"/>
              </a:lnSpc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Волевая составляющая</a:t>
            </a:r>
          </a:p>
          <a:p>
            <a:pPr marL="342900" lvl="0" indent="-342900">
              <a:lnSpc>
                <a:spcPts val="1950"/>
              </a:lnSpc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уверенность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своих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силах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предприимчивость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категоричность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терпение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упорство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1096" y="780256"/>
            <a:ext cx="5074979" cy="6542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50"/>
              </a:lnSpc>
              <a:spcBef>
                <a:spcPts val="3375"/>
              </a:spcBef>
              <a:spcAft>
                <a:spcPts val="2250"/>
              </a:spcAft>
            </a:pPr>
            <a:r>
              <a:rPr lang="ru-RU" dirty="0">
                <a:solidFill>
                  <a:srgbClr val="09090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потребуется для развития </a:t>
            </a:r>
            <a:r>
              <a:rPr lang="ru-RU" dirty="0" smtClean="0">
                <a:solidFill>
                  <a:srgbClr val="09090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креативности?</a:t>
            </a:r>
          </a:p>
          <a:p>
            <a:pPr lvl="0">
              <a:lnSpc>
                <a:spcPts val="2250"/>
              </a:lnSpc>
              <a:spcBef>
                <a:spcPts val="3375"/>
              </a:spcBef>
              <a:spcAft>
                <a:spcPts val="2250"/>
              </a:spcAft>
            </a:pPr>
            <a:r>
              <a:rPr lang="ru-RU" b="1" dirty="0"/>
              <a:t>Систематичность</a:t>
            </a:r>
            <a:endParaRPr lang="ru-RU" dirty="0"/>
          </a:p>
          <a:p>
            <a:pPr>
              <a:lnSpc>
                <a:spcPts val="2250"/>
              </a:lnSpc>
              <a:spcBef>
                <a:spcPts val="3375"/>
              </a:spcBef>
              <a:spcAft>
                <a:spcPts val="2250"/>
              </a:spcAft>
            </a:pPr>
            <a:r>
              <a:rPr lang="ru-RU" b="1" dirty="0"/>
              <a:t>Целеустремленность</a:t>
            </a:r>
            <a:endParaRPr lang="ru-RU" dirty="0"/>
          </a:p>
          <a:p>
            <a:pPr>
              <a:lnSpc>
                <a:spcPts val="2250"/>
              </a:lnSpc>
              <a:spcBef>
                <a:spcPts val="3375"/>
              </a:spcBef>
              <a:spcAft>
                <a:spcPts val="2250"/>
              </a:spcAft>
            </a:pPr>
            <a:r>
              <a:rPr lang="ru-RU" b="1" dirty="0"/>
              <a:t>Перемены в образе </a:t>
            </a:r>
            <a:r>
              <a:rPr lang="ru-RU" b="1" dirty="0" smtClean="0"/>
              <a:t>жизни</a:t>
            </a:r>
          </a:p>
          <a:p>
            <a:pPr>
              <a:lnSpc>
                <a:spcPts val="2250"/>
              </a:lnSpc>
              <a:spcBef>
                <a:spcPts val="3375"/>
              </a:spcBef>
              <a:spcAft>
                <a:spcPts val="2250"/>
              </a:spcAft>
            </a:pPr>
            <a:r>
              <a:rPr lang="ru-RU" b="1" dirty="0"/>
              <a:t>Принятие своей </a:t>
            </a:r>
            <a:r>
              <a:rPr lang="ru-RU" b="1" dirty="0" smtClean="0"/>
              <a:t>уникальности</a:t>
            </a:r>
          </a:p>
          <a:p>
            <a:pPr lvl="0">
              <a:lnSpc>
                <a:spcPts val="2250"/>
              </a:lnSpc>
              <a:spcBef>
                <a:spcPts val="3375"/>
              </a:spcBef>
              <a:spcAft>
                <a:spcPts val="2250"/>
              </a:spcAft>
            </a:pPr>
            <a:r>
              <a:rPr lang="ru-RU" b="1" dirty="0"/>
              <a:t>Творчество</a:t>
            </a:r>
            <a:endParaRPr lang="ru-RU" dirty="0"/>
          </a:p>
          <a:p>
            <a:pPr>
              <a:lnSpc>
                <a:spcPts val="2250"/>
              </a:lnSpc>
              <a:spcBef>
                <a:spcPts val="3375"/>
              </a:spcBef>
              <a:spcAft>
                <a:spcPts val="225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tatic.ruvita.ru/services/service/4f8e28eb258d4fedaf1667d1e07b0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09" y="2231982"/>
            <a:ext cx="5540679" cy="43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23" y="503424"/>
            <a:ext cx="5971568" cy="51395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06294" y="128902"/>
            <a:ext cx="10518068" cy="7661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Bef>
                <a:spcPts val="3375"/>
              </a:spcBef>
              <a:spcAft>
                <a:spcPts val="2250"/>
              </a:spcAft>
            </a:pPr>
            <a:r>
              <a:rPr lang="ru-RU" b="1" dirty="0">
                <a:solidFill>
                  <a:srgbClr val="09090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чего начинать работу по развитию </a:t>
            </a:r>
            <a:r>
              <a:rPr lang="ru-RU" b="1" dirty="0" smtClean="0">
                <a:solidFill>
                  <a:srgbClr val="09090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креативности</a:t>
            </a:r>
          </a:p>
          <a:p>
            <a:pPr>
              <a:lnSpc>
                <a:spcPct val="150000"/>
              </a:lnSpc>
            </a:pPr>
            <a:r>
              <a:rPr lang="ru-RU" dirty="0"/>
              <a:t>Выкиньте из головы все </a:t>
            </a:r>
            <a:r>
              <a:rPr lang="ru-RU" dirty="0" smtClean="0"/>
              <a:t>ограничения;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Не </a:t>
            </a:r>
            <a:r>
              <a:rPr lang="ru-RU" dirty="0"/>
              <a:t>надейтесь на дополнительные </a:t>
            </a:r>
            <a:r>
              <a:rPr lang="ru-RU" dirty="0" smtClean="0"/>
              <a:t>средства</a:t>
            </a:r>
          </a:p>
          <a:p>
            <a:pPr>
              <a:lnSpc>
                <a:spcPct val="150000"/>
              </a:lnSpc>
            </a:pPr>
            <a:r>
              <a:rPr lang="ru-RU" dirty="0"/>
              <a:t>Стремитесь к новым </a:t>
            </a:r>
            <a:r>
              <a:rPr lang="ru-RU" dirty="0" smtClean="0"/>
              <a:t>впечатлениям; Взаимодействуйте </a:t>
            </a:r>
            <a:r>
              <a:rPr lang="ru-RU" dirty="0"/>
              <a:t>с полезными </a:t>
            </a:r>
            <a:r>
              <a:rPr lang="ru-RU" dirty="0" smtClean="0"/>
              <a:t>людьми</a:t>
            </a:r>
          </a:p>
          <a:p>
            <a:pPr>
              <a:lnSpc>
                <a:spcPct val="150000"/>
              </a:lnSpc>
            </a:pPr>
            <a:r>
              <a:rPr lang="ru-RU" dirty="0"/>
              <a:t>Разрабатывайте </a:t>
            </a:r>
            <a:r>
              <a:rPr lang="ru-RU" dirty="0" smtClean="0"/>
              <a:t>мышление; Приготовьтесь </a:t>
            </a:r>
            <a:r>
              <a:rPr lang="ru-RU" dirty="0"/>
              <a:t>к </a:t>
            </a:r>
            <a:r>
              <a:rPr lang="ru-RU" dirty="0" smtClean="0"/>
              <a:t>изменениям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Ставьте нестандартные </a:t>
            </a:r>
            <a:r>
              <a:rPr lang="ru-RU" dirty="0" smtClean="0"/>
              <a:t>задачи; Лимитируйте </a:t>
            </a:r>
            <a:r>
              <a:rPr lang="ru-RU" dirty="0"/>
              <a:t>выбор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Не ждите посещения музы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Сосредоточьтесь на способах достижения результата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Соблюдайте дистанцию между конкретным и </a:t>
            </a:r>
            <a:r>
              <a:rPr lang="ru-RU" dirty="0" smtClean="0"/>
              <a:t>абстрактным</a:t>
            </a:r>
          </a:p>
          <a:p>
            <a:pPr>
              <a:lnSpc>
                <a:spcPct val="150000"/>
              </a:lnSpc>
            </a:pPr>
            <a:r>
              <a:rPr lang="ru-RU" dirty="0"/>
              <a:t>Увеличьте физические нагрузки</a:t>
            </a:r>
          </a:p>
          <a:p>
            <a:pPr>
              <a:lnSpc>
                <a:spcPct val="150000"/>
              </a:lnSpc>
            </a:pPr>
            <a:r>
              <a:rPr lang="ru-RU" dirty="0"/>
              <a:t>Используйте свободную руку для повседневных дел</a:t>
            </a:r>
          </a:p>
          <a:p>
            <a:pPr>
              <a:lnSpc>
                <a:spcPct val="150000"/>
              </a:lnSpc>
            </a:pPr>
            <a:r>
              <a:rPr lang="ru-RU" dirty="0"/>
              <a:t>Начинайте с конца</a:t>
            </a:r>
          </a:p>
          <a:p>
            <a:pPr>
              <a:lnSpc>
                <a:spcPct val="150000"/>
              </a:lnSpc>
            </a:pPr>
            <a:r>
              <a:rPr lang="ru-RU" dirty="0"/>
              <a:t>Отключите знания и включите воображение</a:t>
            </a:r>
          </a:p>
          <a:p>
            <a:pPr>
              <a:lnSpc>
                <a:spcPct val="150000"/>
              </a:lnSpc>
            </a:pPr>
            <a:r>
              <a:rPr lang="ru-RU" dirty="0"/>
              <a:t>Оглядитесь по сторонам</a:t>
            </a:r>
          </a:p>
          <a:p>
            <a:pPr>
              <a:lnSpc>
                <a:spcPct val="150000"/>
              </a:lnSpc>
            </a:pPr>
            <a:r>
              <a:rPr lang="ru-RU" dirty="0"/>
              <a:t>Устраивайте перерывы</a:t>
            </a:r>
          </a:p>
          <a:p>
            <a:pPr>
              <a:lnSpc>
                <a:spcPct val="150000"/>
              </a:lnSpc>
            </a:pPr>
            <a:r>
              <a:rPr lang="ru-RU" dirty="0"/>
              <a:t>Смейтесь громче</a:t>
            </a:r>
          </a:p>
          <a:p>
            <a:pPr lvl="0"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23a/000e94b1-2f1358a9/1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79" y="0"/>
            <a:ext cx="968988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tdata.ru/u20/photo24A4/20704626329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24" y="1628774"/>
            <a:ext cx="7886134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4956" y="726603"/>
            <a:ext cx="10137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  <a:spcAft>
                <a:spcPts val="930"/>
              </a:spcAft>
            </a:pPr>
            <a:r>
              <a:rPr lang="ru-RU" sz="4000" b="1" i="1" dirty="0" smtClean="0">
                <a:solidFill>
                  <a:srgbClr val="111111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Упражнение «Зеркальный рисунок»</a:t>
            </a:r>
            <a:endParaRPr lang="ru-RU" sz="4000" b="1" i="1" dirty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205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Century Schoolbook</vt:lpstr>
      <vt:lpstr>Segoe Script</vt:lpstr>
      <vt:lpstr>Symbol</vt:lpstr>
      <vt:lpstr>Times New Roman</vt:lpstr>
      <vt:lpstr>Тема Office</vt:lpstr>
      <vt:lpstr>Занятие 1 Что такое креативность?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1</dc:title>
  <dc:creator>Robot 4</dc:creator>
  <cp:lastModifiedBy>Robot 4</cp:lastModifiedBy>
  <cp:revision>6</cp:revision>
  <dcterms:created xsi:type="dcterms:W3CDTF">2020-08-11T16:04:37Z</dcterms:created>
  <dcterms:modified xsi:type="dcterms:W3CDTF">2020-08-11T16:54:05Z</dcterms:modified>
</cp:coreProperties>
</file>